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87" r:id="rId2"/>
    <p:sldId id="257" r:id="rId3"/>
    <p:sldId id="258" r:id="rId4"/>
    <p:sldId id="259" r:id="rId5"/>
    <p:sldId id="262" r:id="rId6"/>
    <p:sldId id="263" r:id="rId7"/>
    <p:sldId id="267" r:id="rId8"/>
    <p:sldId id="277" r:id="rId9"/>
    <p:sldId id="278" r:id="rId10"/>
    <p:sldId id="279" r:id="rId11"/>
    <p:sldId id="280" r:id="rId12"/>
    <p:sldId id="281" r:id="rId13"/>
    <p:sldId id="282" r:id="rId14"/>
    <p:sldId id="283" r:id="rId15"/>
    <p:sldId id="285" r:id="rId16"/>
    <p:sldId id="28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0037"/>
    <a:srgbClr val="1C3A62"/>
    <a:srgbClr val="A7BABE"/>
    <a:srgbClr val="1AC3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39"/>
    <p:restoredTop sz="83760"/>
  </p:normalViewPr>
  <p:slideViewPr>
    <p:cSldViewPr snapToGrid="0" snapToObjects="1">
      <p:cViewPr varScale="1">
        <p:scale>
          <a:sx n="109" d="100"/>
          <a:sy n="109" d="100"/>
        </p:scale>
        <p:origin x="49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447C69-C159-7D49-9FA8-0C8AB81DB187}" type="datetimeFigureOut">
              <a:rPr lang="en-US" smtClean="0"/>
              <a:t>10/5/21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419325-0F0A-204E-B7BE-65A8F0D26FB8}" type="slidenum">
              <a:rPr lang="en-US" smtClean="0"/>
              <a:t>‹#›</a:t>
            </a:fld>
            <a:endParaRPr lang="en-US"/>
          </a:p>
        </p:txBody>
      </p:sp>
    </p:spTree>
    <p:extLst>
      <p:ext uri="{BB962C8B-B14F-4D97-AF65-F5344CB8AC3E}">
        <p14:creationId xmlns:p14="http://schemas.microsoft.com/office/powerpoint/2010/main" val="3255695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19325-0F0A-204E-B7BE-65A8F0D26FB8}" type="slidenum">
              <a:rPr lang="en-US" smtClean="0"/>
              <a:t>7</a:t>
            </a:fld>
            <a:endParaRPr lang="en-US"/>
          </a:p>
        </p:txBody>
      </p:sp>
    </p:spTree>
    <p:extLst>
      <p:ext uri="{BB962C8B-B14F-4D97-AF65-F5344CB8AC3E}">
        <p14:creationId xmlns:p14="http://schemas.microsoft.com/office/powerpoint/2010/main" val="286285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19325-0F0A-204E-B7BE-65A8F0D26FB8}" type="slidenum">
              <a:rPr lang="en-US" smtClean="0"/>
              <a:t>15</a:t>
            </a:fld>
            <a:endParaRPr lang="en-US"/>
          </a:p>
        </p:txBody>
      </p:sp>
    </p:spTree>
    <p:extLst>
      <p:ext uri="{BB962C8B-B14F-4D97-AF65-F5344CB8AC3E}">
        <p14:creationId xmlns:p14="http://schemas.microsoft.com/office/powerpoint/2010/main" val="7498217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www.fontspring.com/support/how-do-i-install-fonts-on-my-windows-pc" TargetMode="External"/><Relationship Id="rId2" Type="http://schemas.openxmlformats.org/officeDocument/2006/relationships/hyperlink" Target="https://support.apple.com/en-us/HT201749" TargetMode="External"/><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3FAC-3C74-8440-AD60-D2D14E526F27}"/>
              </a:ext>
            </a:extLst>
          </p:cNvPr>
          <p:cNvSpPr>
            <a:spLocks noGrp="1"/>
          </p:cNvSpPr>
          <p:nvPr>
            <p:ph type="title" hasCustomPrompt="1"/>
          </p:nvPr>
        </p:nvSpPr>
        <p:spPr>
          <a:xfrm>
            <a:off x="838200" y="95505"/>
            <a:ext cx="10515600" cy="1553627"/>
          </a:xfrm>
        </p:spPr>
        <p:txBody>
          <a:bodyPr anchor="b">
            <a:normAutofit/>
          </a:bodyPr>
          <a:lstStyle>
            <a:lvl1pPr>
              <a:defRPr sz="3600" b="0" i="0">
                <a:latin typeface="Lato" panose="020F0502020204030203" pitchFamily="34" charset="0"/>
                <a:ea typeface="Lato" panose="020F0502020204030203" pitchFamily="34" charset="0"/>
                <a:cs typeface="Lato" panose="020F0502020204030203" pitchFamily="34" charset="0"/>
              </a:defRPr>
            </a:lvl1pPr>
          </a:lstStyle>
          <a:p>
            <a:r>
              <a:rPr lang="en-US" dirty="0"/>
              <a:t>Please visit Google Fonts to download the fonts used in this template</a:t>
            </a:r>
          </a:p>
        </p:txBody>
      </p:sp>
      <p:sp>
        <p:nvSpPr>
          <p:cNvPr id="3" name="Text Placeholder 2">
            <a:extLst>
              <a:ext uri="{FF2B5EF4-FFF2-40B4-BE49-F238E27FC236}">
                <a16:creationId xmlns:a16="http://schemas.microsoft.com/office/drawing/2014/main" id="{A11FA3BC-B206-994A-B0D9-6232B4FC65CE}"/>
              </a:ext>
            </a:extLst>
          </p:cNvPr>
          <p:cNvSpPr>
            <a:spLocks noGrp="1"/>
          </p:cNvSpPr>
          <p:nvPr>
            <p:ph type="body" idx="1" hasCustomPrompt="1"/>
          </p:nvPr>
        </p:nvSpPr>
        <p:spPr>
          <a:xfrm>
            <a:off x="838200" y="1934635"/>
            <a:ext cx="10515600" cy="986117"/>
          </a:xfrm>
        </p:spPr>
        <p:txBody>
          <a:bodyPr>
            <a:noAutofit/>
          </a:bodyPr>
          <a:lstStyle>
            <a:lvl1pPr marL="0" indent="0">
              <a:buFont typeface="Arial" panose="020B0604020202020204" pitchFamily="34" charset="0"/>
              <a:buNone/>
              <a:defRPr sz="2000">
                <a:solidFill>
                  <a:srgbClr val="1C3A62"/>
                </a:solidFill>
                <a:latin typeface="Montserrat"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https://</a:t>
            </a:r>
            <a:r>
              <a:rPr lang="en-US" dirty="0" err="1"/>
              <a:t>fonts.google.com</a:t>
            </a:r>
            <a:r>
              <a:rPr lang="en-US" dirty="0"/>
              <a:t>/?query=</a:t>
            </a:r>
            <a:r>
              <a:rPr lang="en-US" dirty="0" err="1"/>
              <a:t>lat&amp;selection.family</a:t>
            </a:r>
            <a:r>
              <a:rPr lang="en-US" dirty="0"/>
              <a:t>=Lato:wght@300;400;700;900|Merriweather:ital,wght@0,300;0,400;1,300;1,400|Montserrat:ital,wght@0,100;0,400;0,700;1,100;1,400&amp;sidebar.open </a:t>
            </a:r>
          </a:p>
          <a:p>
            <a:pPr lvl="0"/>
            <a:endParaRPr lang="en-US" dirty="0"/>
          </a:p>
        </p:txBody>
      </p:sp>
      <p:sp>
        <p:nvSpPr>
          <p:cNvPr id="9" name="Rectangle 8">
            <a:extLst>
              <a:ext uri="{FF2B5EF4-FFF2-40B4-BE49-F238E27FC236}">
                <a16:creationId xmlns:a16="http://schemas.microsoft.com/office/drawing/2014/main" id="{3094FC7F-5D0B-7F49-8736-D90EFC7708FD}"/>
              </a:ext>
            </a:extLst>
          </p:cNvPr>
          <p:cNvSpPr/>
          <p:nvPr userDrawn="1"/>
        </p:nvSpPr>
        <p:spPr>
          <a:xfrm>
            <a:off x="838200" y="2947796"/>
            <a:ext cx="10515600" cy="3743974"/>
          </a:xfrm>
          <a:prstGeom prst="rect">
            <a:avLst/>
          </a:prstGeom>
        </p:spPr>
        <p:txBody>
          <a:bodyPr wrap="square">
            <a:spAutoFit/>
          </a:bodyPr>
          <a:lstStyle/>
          <a:p>
            <a:pPr marL="285750" lvl="0" indent="-285750">
              <a:lnSpc>
                <a:spcPct val="150000"/>
              </a:lnSpc>
              <a:buFont typeface="Wingdings" pitchFamily="2" charset="2"/>
              <a:buChar char="Ø"/>
            </a:pPr>
            <a:r>
              <a:rPr lang="en-US" sz="1600" dirty="0">
                <a:solidFill>
                  <a:schemeClr val="tx1"/>
                </a:solidFill>
                <a:latin typeface="Montserrat" pitchFamily="2" charset="77"/>
              </a:rPr>
              <a:t>Copy and paste the link above into your preferred browser.</a:t>
            </a:r>
          </a:p>
          <a:p>
            <a:pPr marL="742950" marR="0" lvl="1" indent="-2857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US" sz="1600" dirty="0">
                <a:solidFill>
                  <a:schemeClr val="tx1"/>
                </a:solidFill>
                <a:latin typeface="Montserrat" pitchFamily="2" charset="77"/>
              </a:rPr>
              <a:t>Navigate to the right-hand side of the screen, to the “Selected Families” sidebar. </a:t>
            </a:r>
          </a:p>
          <a:p>
            <a:pPr marL="1200150" lvl="2" indent="-285750">
              <a:lnSpc>
                <a:spcPct val="150000"/>
              </a:lnSpc>
              <a:buFont typeface="Wingdings" pitchFamily="2" charset="2"/>
              <a:buChar char="Ø"/>
            </a:pPr>
            <a:r>
              <a:rPr lang="en-US" sz="1600" dirty="0">
                <a:solidFill>
                  <a:schemeClr val="tx1"/>
                </a:solidFill>
                <a:latin typeface="Montserrat" pitchFamily="2" charset="77"/>
              </a:rPr>
              <a:t>Click “download families” in the bottom right corner</a:t>
            </a:r>
          </a:p>
          <a:p>
            <a:pPr marL="1657350" lvl="3" indent="-285750">
              <a:lnSpc>
                <a:spcPct val="150000"/>
              </a:lnSpc>
              <a:buFont typeface="Wingdings" pitchFamily="2" charset="2"/>
              <a:buChar char="Ø"/>
            </a:pPr>
            <a:r>
              <a:rPr lang="en-US" sz="1600" dirty="0">
                <a:solidFill>
                  <a:schemeClr val="tx1"/>
                </a:solidFill>
                <a:latin typeface="Montserrat" pitchFamily="2" charset="77"/>
              </a:rPr>
              <a:t>Install the font following your standard computer installation methods. (Instructions for Mac: </a:t>
            </a:r>
            <a:r>
              <a:rPr lang="en-US" sz="1600" dirty="0">
                <a:solidFill>
                  <a:schemeClr val="tx1"/>
                </a:solidFill>
                <a:latin typeface="Montserrat" pitchFamily="2" charset="77"/>
                <a:hlinkClick r:id="rId2"/>
              </a:rPr>
              <a:t>https://support.apple.com/en-us/HT201749</a:t>
            </a:r>
            <a:r>
              <a:rPr lang="en-US" sz="1600" dirty="0">
                <a:solidFill>
                  <a:schemeClr val="tx1"/>
                </a:solidFill>
                <a:latin typeface="Montserrat" pitchFamily="2" charset="77"/>
              </a:rPr>
              <a:t>)</a:t>
            </a:r>
          </a:p>
          <a:p>
            <a:pPr marL="1671638" lvl="3" indent="0">
              <a:lnSpc>
                <a:spcPct val="150000"/>
              </a:lnSpc>
              <a:buFont typeface="Wingdings" pitchFamily="2" charset="2"/>
              <a:buNone/>
              <a:tabLst/>
            </a:pPr>
            <a:r>
              <a:rPr lang="en-US" sz="1600" dirty="0">
                <a:solidFill>
                  <a:schemeClr val="tx1"/>
                </a:solidFill>
                <a:latin typeface="Montserrat" pitchFamily="2" charset="77"/>
              </a:rPr>
              <a:t>(Instructions for Windows </a:t>
            </a:r>
            <a:r>
              <a:rPr lang="en-US" sz="1600" dirty="0">
                <a:solidFill>
                  <a:schemeClr val="tx1"/>
                </a:solidFill>
                <a:latin typeface="Montserrat" pitchFamily="2" charset="77"/>
                <a:hlinkClick r:id="rId3"/>
              </a:rPr>
              <a:t>https://www.fontspring.com/support/how-do-i-install-fonts-on-my-windows-pc</a:t>
            </a:r>
            <a:r>
              <a:rPr lang="en-US" sz="1600" dirty="0">
                <a:solidFill>
                  <a:schemeClr val="tx1"/>
                </a:solidFill>
                <a:latin typeface="Montserrat" pitchFamily="2" charset="77"/>
              </a:rPr>
              <a:t>)</a:t>
            </a:r>
          </a:p>
          <a:p>
            <a:pPr marL="1371600" lvl="3" indent="0">
              <a:lnSpc>
                <a:spcPct val="150000"/>
              </a:lnSpc>
              <a:buFont typeface="Wingdings" pitchFamily="2" charset="2"/>
              <a:buNone/>
            </a:pPr>
            <a:endParaRPr lang="en-US" sz="1600" b="1" dirty="0">
              <a:solidFill>
                <a:schemeClr val="tx1"/>
              </a:solidFill>
              <a:latin typeface="Montserrat" pitchFamily="2" charset="77"/>
            </a:endParaRPr>
          </a:p>
          <a:p>
            <a:pPr marL="0" lvl="0" indent="0">
              <a:lnSpc>
                <a:spcPct val="150000"/>
              </a:lnSpc>
              <a:buFont typeface="Wingdings" pitchFamily="2" charset="2"/>
              <a:buNone/>
            </a:pPr>
            <a:r>
              <a:rPr lang="en-US" sz="1600" b="0" i="1" dirty="0">
                <a:solidFill>
                  <a:schemeClr val="tx1"/>
                </a:solidFill>
                <a:latin typeface="Montserrat" pitchFamily="2" charset="77"/>
              </a:rPr>
              <a:t>*If the “Selected families” sidebar is not appearing on the right-hand side of the screen, please click the         icon in the top right corner to open it.*</a:t>
            </a:r>
          </a:p>
        </p:txBody>
      </p:sp>
      <p:pic>
        <p:nvPicPr>
          <p:cNvPr id="11" name="Picture 10" descr="A picture containing drawing, table&#10;&#10;Description automatically generated">
            <a:extLst>
              <a:ext uri="{FF2B5EF4-FFF2-40B4-BE49-F238E27FC236}">
                <a16:creationId xmlns:a16="http://schemas.microsoft.com/office/drawing/2014/main" id="{2FF7C7F9-8000-F043-BD56-436693A5AA80}"/>
              </a:ext>
            </a:extLst>
          </p:cNvPr>
          <p:cNvPicPr>
            <a:picLocks noChangeAspect="1"/>
          </p:cNvPicPr>
          <p:nvPr userDrawn="1"/>
        </p:nvPicPr>
        <p:blipFill rotWithShape="1">
          <a:blip r:embed="rId4"/>
          <a:srcRect l="22931" t="14132" r="19926" b="22389"/>
          <a:stretch/>
        </p:blipFill>
        <p:spPr>
          <a:xfrm>
            <a:off x="1280752" y="6274436"/>
            <a:ext cx="457200" cy="370840"/>
          </a:xfrm>
          <a:prstGeom prst="rect">
            <a:avLst/>
          </a:prstGeom>
        </p:spPr>
      </p:pic>
    </p:spTree>
    <p:extLst>
      <p:ext uri="{BB962C8B-B14F-4D97-AF65-F5344CB8AC3E}">
        <p14:creationId xmlns:p14="http://schemas.microsoft.com/office/powerpoint/2010/main" val="2973150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mp; Text Content">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91AD6689-04F0-8647-A680-1D674A5DD603}"/>
              </a:ext>
            </a:extLst>
          </p:cNvPr>
          <p:cNvSpPr/>
          <p:nvPr userDrawn="1"/>
        </p:nvSpPr>
        <p:spPr>
          <a:xfrm>
            <a:off x="-243840" y="232502"/>
            <a:ext cx="12057732" cy="782638"/>
          </a:xfrm>
          <a:prstGeom prst="roundRect">
            <a:avLst/>
          </a:prstGeom>
          <a:solidFill>
            <a:srgbClr val="1C3A62">
              <a:alpha val="90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C7E969B9-3269-0F4E-A840-D2EF7FC1A627}"/>
              </a:ext>
            </a:extLst>
          </p:cNvPr>
          <p:cNvPicPr>
            <a:picLocks noChangeAspect="1"/>
          </p:cNvPicPr>
          <p:nvPr userDrawn="1"/>
        </p:nvPicPr>
        <p:blipFill>
          <a:blip r:embed="rId2" cstate="screen">
            <a:alphaModFix amt="3000"/>
            <a:extLst>
              <a:ext uri="{28A0092B-C50C-407E-A947-70E740481C1C}">
                <a14:useLocalDpi xmlns:a14="http://schemas.microsoft.com/office/drawing/2010/main"/>
              </a:ext>
            </a:extLst>
          </a:blip>
          <a:srcRect b="681"/>
          <a:stretch>
            <a:fillRect/>
          </a:stretch>
        </p:blipFill>
        <p:spPr>
          <a:xfrm>
            <a:off x="11038114" y="5604486"/>
            <a:ext cx="1153886" cy="1322647"/>
          </a:xfrm>
          <a:prstGeom prst="rect">
            <a:avLst/>
          </a:prstGeom>
        </p:spPr>
      </p:pic>
      <p:sp>
        <p:nvSpPr>
          <p:cNvPr id="11" name="Slide Number Placeholder 5">
            <a:extLst>
              <a:ext uri="{FF2B5EF4-FFF2-40B4-BE49-F238E27FC236}">
                <a16:creationId xmlns:a16="http://schemas.microsoft.com/office/drawing/2014/main" id="{95F6A0C1-B679-F842-8038-1B7B89BE6254}"/>
              </a:ext>
            </a:extLst>
          </p:cNvPr>
          <p:cNvSpPr>
            <a:spLocks noGrp="1"/>
          </p:cNvSpPr>
          <p:nvPr>
            <p:ph type="sldNum" sz="quarter" idx="12"/>
          </p:nvPr>
        </p:nvSpPr>
        <p:spPr>
          <a:xfrm>
            <a:off x="11636304" y="6412775"/>
            <a:ext cx="422525" cy="268856"/>
          </a:xfrm>
        </p:spPr>
        <p:txBody>
          <a:bodyPr lIns="0" tIns="0" rIns="0" bIns="0"/>
          <a:lstStyle>
            <a:lvl1pPr algn="ctr">
              <a:defRPr sz="1400">
                <a:solidFill>
                  <a:schemeClr val="bg1"/>
                </a:solidFill>
                <a:latin typeface="Montserrat" pitchFamily="2" charset="77"/>
              </a:defRPr>
            </a:lvl1pPr>
          </a:lstStyle>
          <a:p>
            <a:fld id="{9EC71654-96A5-4280-94F3-931C61A9F92C}" type="slidenum">
              <a:rPr lang="en-US" smtClean="0">
                <a:solidFill>
                  <a:srgbClr val="1C3A62"/>
                </a:solidFill>
              </a:rPr>
              <a:pPr/>
              <a:t>‹#›</a:t>
            </a:fld>
            <a:endParaRPr lang="en-US" dirty="0">
              <a:solidFill>
                <a:srgbClr val="1C3A62"/>
              </a:solidFill>
            </a:endParaRPr>
          </a:p>
        </p:txBody>
      </p:sp>
      <p:sp>
        <p:nvSpPr>
          <p:cNvPr id="14" name="Text Placeholder 13">
            <a:extLst>
              <a:ext uri="{FF2B5EF4-FFF2-40B4-BE49-F238E27FC236}">
                <a16:creationId xmlns:a16="http://schemas.microsoft.com/office/drawing/2014/main" id="{BC64F8F4-3AD8-B940-8C81-ED88BB3D50D3}"/>
              </a:ext>
            </a:extLst>
          </p:cNvPr>
          <p:cNvSpPr>
            <a:spLocks noGrp="1"/>
          </p:cNvSpPr>
          <p:nvPr>
            <p:ph type="body" sz="quarter" idx="13" hasCustomPrompt="1"/>
          </p:nvPr>
        </p:nvSpPr>
        <p:spPr>
          <a:xfrm>
            <a:off x="357188" y="298384"/>
            <a:ext cx="11018568" cy="650875"/>
          </a:xfrm>
        </p:spPr>
        <p:txBody>
          <a:bodyPr anchor="ctr" anchorCtr="0">
            <a:noAutofit/>
          </a:bodyPr>
          <a:lstStyle>
            <a:lvl1pPr marL="0" indent="0">
              <a:buNone/>
              <a:defRPr sz="4800" b="1" i="0">
                <a:solidFill>
                  <a:schemeClr val="bg1"/>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Slide Title</a:t>
            </a:r>
          </a:p>
        </p:txBody>
      </p:sp>
      <p:sp>
        <p:nvSpPr>
          <p:cNvPr id="13" name="Text Placeholder 15">
            <a:extLst>
              <a:ext uri="{FF2B5EF4-FFF2-40B4-BE49-F238E27FC236}">
                <a16:creationId xmlns:a16="http://schemas.microsoft.com/office/drawing/2014/main" id="{3B9BBEB1-3885-1B45-82AF-80369DCD08BB}"/>
              </a:ext>
            </a:extLst>
          </p:cNvPr>
          <p:cNvSpPr>
            <a:spLocks noGrp="1"/>
          </p:cNvSpPr>
          <p:nvPr>
            <p:ph type="body" sz="quarter" idx="15" hasCustomPrompt="1"/>
          </p:nvPr>
        </p:nvSpPr>
        <p:spPr>
          <a:xfrm>
            <a:off x="5897492" y="2035614"/>
            <a:ext cx="5738812" cy="4613776"/>
          </a:xfrm>
        </p:spPr>
        <p:txBody>
          <a:bodyPr>
            <a:normAutofit/>
          </a:bodyPr>
          <a:lstStyle>
            <a:lvl1pPr marL="0" indent="0">
              <a:buNone/>
              <a:defRPr sz="2400" b="0" i="0" spc="50" baseline="0">
                <a:solidFill>
                  <a:schemeClr val="tx1"/>
                </a:solidFill>
                <a:latin typeface="Arial" panose="020B0604020202020204" pitchFamily="34" charset="0"/>
                <a:ea typeface="Lato" panose="020F0502020204030203" pitchFamily="34" charset="0"/>
                <a:cs typeface="Arial" panose="020B0604020202020204" pitchFamily="34" charset="0"/>
              </a:defRPr>
            </a:lvl1pPr>
          </a:lstStyle>
          <a:p>
            <a:pPr lvl="0"/>
            <a:r>
              <a:rPr lang="en-US" dirty="0"/>
              <a:t>Slide Text</a:t>
            </a:r>
          </a:p>
        </p:txBody>
      </p:sp>
      <p:sp>
        <p:nvSpPr>
          <p:cNvPr id="15" name="Content Placeholder 2">
            <a:extLst>
              <a:ext uri="{FF2B5EF4-FFF2-40B4-BE49-F238E27FC236}">
                <a16:creationId xmlns:a16="http://schemas.microsoft.com/office/drawing/2014/main" id="{CD32D07A-D7FC-CD49-9362-D40F5FFFF81D}"/>
              </a:ext>
            </a:extLst>
          </p:cNvPr>
          <p:cNvSpPr>
            <a:spLocks noGrp="1"/>
          </p:cNvSpPr>
          <p:nvPr>
            <p:ph sz="half" idx="1"/>
          </p:nvPr>
        </p:nvSpPr>
        <p:spPr>
          <a:xfrm>
            <a:off x="357188" y="1281770"/>
            <a:ext cx="5181600" cy="5367620"/>
          </a:xfrm>
        </p:spPr>
        <p:txBody>
          <a:bodyPr/>
          <a:lstStyle>
            <a:lvl1pPr marL="0" indent="0">
              <a:buNone/>
              <a:defRPr>
                <a:latin typeface="Lato" panose="020F0502020204030203" pitchFamily="34" charset="0"/>
                <a:ea typeface="Lato" panose="020F0502020204030203" pitchFamily="34" charset="0"/>
                <a:cs typeface="Lato" panose="020F0502020204030203" pitchFamily="34" charset="0"/>
              </a:defRPr>
            </a:lvl1pPr>
          </a:lstStyle>
          <a:p>
            <a:pPr lvl="0"/>
            <a:endParaRPr lang="en-US" dirty="0"/>
          </a:p>
        </p:txBody>
      </p:sp>
      <p:sp>
        <p:nvSpPr>
          <p:cNvPr id="16" name="Text Placeholder 15">
            <a:extLst>
              <a:ext uri="{FF2B5EF4-FFF2-40B4-BE49-F238E27FC236}">
                <a16:creationId xmlns:a16="http://schemas.microsoft.com/office/drawing/2014/main" id="{7B020750-D483-D84F-9F54-73AA30BB0222}"/>
              </a:ext>
            </a:extLst>
          </p:cNvPr>
          <p:cNvSpPr>
            <a:spLocks noGrp="1"/>
          </p:cNvSpPr>
          <p:nvPr>
            <p:ph type="body" sz="quarter" idx="16" hasCustomPrompt="1"/>
          </p:nvPr>
        </p:nvSpPr>
        <p:spPr>
          <a:xfrm>
            <a:off x="5897492" y="1281770"/>
            <a:ext cx="5738812" cy="511498"/>
          </a:xfrm>
        </p:spPr>
        <p:txBody>
          <a:bodyPr>
            <a:noAutofit/>
          </a:bodyPr>
          <a:lstStyle>
            <a:lvl1pPr marL="0" indent="0">
              <a:buNone/>
              <a:defRPr sz="3200" b="1" i="0" spc="100" baseline="0">
                <a:solidFill>
                  <a:srgbClr val="A90037"/>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Slide Subtitle</a:t>
            </a:r>
          </a:p>
        </p:txBody>
      </p:sp>
    </p:spTree>
    <p:extLst>
      <p:ext uri="{BB962C8B-B14F-4D97-AF65-F5344CB8AC3E}">
        <p14:creationId xmlns:p14="http://schemas.microsoft.com/office/powerpoint/2010/main" val="3163593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amp; Text Content">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91AD6689-04F0-8647-A680-1D674A5DD603}"/>
              </a:ext>
            </a:extLst>
          </p:cNvPr>
          <p:cNvSpPr/>
          <p:nvPr userDrawn="1"/>
        </p:nvSpPr>
        <p:spPr>
          <a:xfrm>
            <a:off x="-243840" y="232502"/>
            <a:ext cx="12057732" cy="782638"/>
          </a:xfrm>
          <a:prstGeom prst="roundRect">
            <a:avLst/>
          </a:prstGeom>
          <a:solidFill>
            <a:srgbClr val="1C3A62">
              <a:alpha val="90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C7E969B9-3269-0F4E-A840-D2EF7FC1A627}"/>
              </a:ext>
            </a:extLst>
          </p:cNvPr>
          <p:cNvPicPr>
            <a:picLocks noChangeAspect="1"/>
          </p:cNvPicPr>
          <p:nvPr userDrawn="1"/>
        </p:nvPicPr>
        <p:blipFill>
          <a:blip r:embed="rId2" cstate="screen">
            <a:alphaModFix amt="3000"/>
            <a:extLst>
              <a:ext uri="{28A0092B-C50C-407E-A947-70E740481C1C}">
                <a14:useLocalDpi xmlns:a14="http://schemas.microsoft.com/office/drawing/2010/main"/>
              </a:ext>
            </a:extLst>
          </a:blip>
          <a:srcRect b="681"/>
          <a:stretch>
            <a:fillRect/>
          </a:stretch>
        </p:blipFill>
        <p:spPr>
          <a:xfrm>
            <a:off x="11038114" y="5604486"/>
            <a:ext cx="1153886" cy="1322647"/>
          </a:xfrm>
          <a:prstGeom prst="rect">
            <a:avLst/>
          </a:prstGeom>
        </p:spPr>
      </p:pic>
      <p:sp>
        <p:nvSpPr>
          <p:cNvPr id="11" name="Slide Number Placeholder 5">
            <a:extLst>
              <a:ext uri="{FF2B5EF4-FFF2-40B4-BE49-F238E27FC236}">
                <a16:creationId xmlns:a16="http://schemas.microsoft.com/office/drawing/2014/main" id="{95F6A0C1-B679-F842-8038-1B7B89BE6254}"/>
              </a:ext>
            </a:extLst>
          </p:cNvPr>
          <p:cNvSpPr>
            <a:spLocks noGrp="1"/>
          </p:cNvSpPr>
          <p:nvPr>
            <p:ph type="sldNum" sz="quarter" idx="12"/>
          </p:nvPr>
        </p:nvSpPr>
        <p:spPr>
          <a:xfrm>
            <a:off x="11636304" y="6412775"/>
            <a:ext cx="422525" cy="268856"/>
          </a:xfrm>
        </p:spPr>
        <p:txBody>
          <a:bodyPr lIns="0" tIns="0" rIns="0" bIns="0"/>
          <a:lstStyle>
            <a:lvl1pPr algn="ctr">
              <a:defRPr sz="1400">
                <a:solidFill>
                  <a:schemeClr val="bg1"/>
                </a:solidFill>
                <a:latin typeface="Montserrat" pitchFamily="2" charset="77"/>
              </a:defRPr>
            </a:lvl1pPr>
          </a:lstStyle>
          <a:p>
            <a:fld id="{9EC71654-96A5-4280-94F3-931C61A9F92C}" type="slidenum">
              <a:rPr lang="en-US" smtClean="0">
                <a:solidFill>
                  <a:srgbClr val="1C3A62"/>
                </a:solidFill>
              </a:rPr>
              <a:pPr/>
              <a:t>‹#›</a:t>
            </a:fld>
            <a:endParaRPr lang="en-US" dirty="0">
              <a:solidFill>
                <a:srgbClr val="1C3A62"/>
              </a:solidFill>
            </a:endParaRPr>
          </a:p>
        </p:txBody>
      </p:sp>
      <p:sp>
        <p:nvSpPr>
          <p:cNvPr id="14" name="Text Placeholder 13">
            <a:extLst>
              <a:ext uri="{FF2B5EF4-FFF2-40B4-BE49-F238E27FC236}">
                <a16:creationId xmlns:a16="http://schemas.microsoft.com/office/drawing/2014/main" id="{BC64F8F4-3AD8-B940-8C81-ED88BB3D50D3}"/>
              </a:ext>
            </a:extLst>
          </p:cNvPr>
          <p:cNvSpPr>
            <a:spLocks noGrp="1"/>
          </p:cNvSpPr>
          <p:nvPr>
            <p:ph type="body" sz="quarter" idx="13" hasCustomPrompt="1"/>
          </p:nvPr>
        </p:nvSpPr>
        <p:spPr>
          <a:xfrm>
            <a:off x="357188" y="298384"/>
            <a:ext cx="11018568" cy="650875"/>
          </a:xfrm>
        </p:spPr>
        <p:txBody>
          <a:bodyPr anchor="ctr" anchorCtr="0">
            <a:noAutofit/>
          </a:bodyPr>
          <a:lstStyle>
            <a:lvl1pPr marL="0" indent="0">
              <a:buNone/>
              <a:defRPr sz="4800" b="1" i="0">
                <a:solidFill>
                  <a:schemeClr val="bg1"/>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Slide Title</a:t>
            </a:r>
          </a:p>
        </p:txBody>
      </p:sp>
      <p:sp>
        <p:nvSpPr>
          <p:cNvPr id="6" name="Text Placeholder 15">
            <a:extLst>
              <a:ext uri="{FF2B5EF4-FFF2-40B4-BE49-F238E27FC236}">
                <a16:creationId xmlns:a16="http://schemas.microsoft.com/office/drawing/2014/main" id="{6428E6DB-2E04-6840-BECC-88C700A75644}"/>
              </a:ext>
            </a:extLst>
          </p:cNvPr>
          <p:cNvSpPr>
            <a:spLocks noGrp="1"/>
          </p:cNvSpPr>
          <p:nvPr>
            <p:ph type="body" sz="quarter" idx="15" hasCustomPrompt="1"/>
          </p:nvPr>
        </p:nvSpPr>
        <p:spPr>
          <a:xfrm>
            <a:off x="4460486" y="4772723"/>
            <a:ext cx="7175815" cy="1630759"/>
          </a:xfrm>
        </p:spPr>
        <p:txBody>
          <a:bodyPr>
            <a:normAutofit/>
          </a:bodyPr>
          <a:lstStyle>
            <a:lvl1pPr marL="0" indent="0">
              <a:buNone/>
              <a:defRPr sz="2400" b="0" i="0" spc="50" baseline="0">
                <a:solidFill>
                  <a:schemeClr val="tx1"/>
                </a:solidFill>
                <a:latin typeface="Arial" panose="020B0604020202020204" pitchFamily="34" charset="0"/>
                <a:ea typeface="Lato" panose="020F0502020204030203" pitchFamily="34" charset="0"/>
                <a:cs typeface="Arial" panose="020B0604020202020204" pitchFamily="34" charset="0"/>
              </a:defRPr>
            </a:lvl1pPr>
          </a:lstStyle>
          <a:p>
            <a:pPr lvl="0"/>
            <a:r>
              <a:rPr lang="en-US" dirty="0"/>
              <a:t>Slide Text</a:t>
            </a:r>
          </a:p>
        </p:txBody>
      </p:sp>
      <p:sp>
        <p:nvSpPr>
          <p:cNvPr id="9" name="Content Placeholder 2">
            <a:extLst>
              <a:ext uri="{FF2B5EF4-FFF2-40B4-BE49-F238E27FC236}">
                <a16:creationId xmlns:a16="http://schemas.microsoft.com/office/drawing/2014/main" id="{564570D2-CC67-2B49-BB41-A2EE645E5FEA}"/>
              </a:ext>
            </a:extLst>
          </p:cNvPr>
          <p:cNvSpPr>
            <a:spLocks noGrp="1"/>
          </p:cNvSpPr>
          <p:nvPr>
            <p:ph sz="half" idx="1"/>
          </p:nvPr>
        </p:nvSpPr>
        <p:spPr>
          <a:xfrm>
            <a:off x="357188" y="1347086"/>
            <a:ext cx="3701856" cy="2399724"/>
          </a:xfrm>
        </p:spPr>
        <p:txBody>
          <a:bodyPr/>
          <a:lstStyle>
            <a:lvl1pPr marL="0" indent="0">
              <a:buNone/>
              <a:defRPr>
                <a:latin typeface="Lato" panose="020F0502020204030203" pitchFamily="34" charset="0"/>
                <a:ea typeface="Lato" panose="020F0502020204030203" pitchFamily="34" charset="0"/>
                <a:cs typeface="Lato" panose="020F0502020204030203" pitchFamily="34" charset="0"/>
              </a:defRPr>
            </a:lvl1pPr>
          </a:lstStyle>
          <a:p>
            <a:pPr lvl="0"/>
            <a:endParaRPr lang="en-US" dirty="0"/>
          </a:p>
        </p:txBody>
      </p:sp>
      <p:sp>
        <p:nvSpPr>
          <p:cNvPr id="10" name="Text Placeholder 15">
            <a:extLst>
              <a:ext uri="{FF2B5EF4-FFF2-40B4-BE49-F238E27FC236}">
                <a16:creationId xmlns:a16="http://schemas.microsoft.com/office/drawing/2014/main" id="{FCD39C50-039D-D544-B22D-BD23E5D987DA}"/>
              </a:ext>
            </a:extLst>
          </p:cNvPr>
          <p:cNvSpPr>
            <a:spLocks noGrp="1"/>
          </p:cNvSpPr>
          <p:nvPr>
            <p:ph type="body" sz="quarter" idx="16" hasCustomPrompt="1"/>
          </p:nvPr>
        </p:nvSpPr>
        <p:spPr>
          <a:xfrm>
            <a:off x="4460487" y="4011238"/>
            <a:ext cx="7175815" cy="560761"/>
          </a:xfrm>
        </p:spPr>
        <p:txBody>
          <a:bodyPr>
            <a:noAutofit/>
          </a:bodyPr>
          <a:lstStyle>
            <a:lvl1pPr marL="0" indent="0">
              <a:buNone/>
              <a:defRPr sz="3200" b="1" i="0" spc="100" baseline="0">
                <a:solidFill>
                  <a:srgbClr val="A90037"/>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Slide Subtitle</a:t>
            </a:r>
          </a:p>
        </p:txBody>
      </p:sp>
      <p:sp>
        <p:nvSpPr>
          <p:cNvPr id="12" name="Content Placeholder 2">
            <a:extLst>
              <a:ext uri="{FF2B5EF4-FFF2-40B4-BE49-F238E27FC236}">
                <a16:creationId xmlns:a16="http://schemas.microsoft.com/office/drawing/2014/main" id="{E227069A-9A44-F148-AE5E-9646C1C460A3}"/>
              </a:ext>
            </a:extLst>
          </p:cNvPr>
          <p:cNvSpPr>
            <a:spLocks noGrp="1"/>
          </p:cNvSpPr>
          <p:nvPr>
            <p:ph sz="half" idx="17"/>
          </p:nvPr>
        </p:nvSpPr>
        <p:spPr>
          <a:xfrm>
            <a:off x="357188" y="4003758"/>
            <a:ext cx="3701856" cy="2399724"/>
          </a:xfrm>
        </p:spPr>
        <p:txBody>
          <a:bodyPr/>
          <a:lstStyle>
            <a:lvl1pPr marL="0" indent="0">
              <a:buNone/>
              <a:defRPr>
                <a:latin typeface="Lato" panose="020F0502020204030203" pitchFamily="34" charset="0"/>
                <a:ea typeface="Lato" panose="020F0502020204030203" pitchFamily="34" charset="0"/>
                <a:cs typeface="Lato" panose="020F0502020204030203" pitchFamily="34" charset="0"/>
              </a:defRPr>
            </a:lvl1pPr>
          </a:lstStyle>
          <a:p>
            <a:pPr lvl="0"/>
            <a:endParaRPr lang="en-US" dirty="0"/>
          </a:p>
        </p:txBody>
      </p:sp>
      <p:sp>
        <p:nvSpPr>
          <p:cNvPr id="13" name="Text Placeholder 15">
            <a:extLst>
              <a:ext uri="{FF2B5EF4-FFF2-40B4-BE49-F238E27FC236}">
                <a16:creationId xmlns:a16="http://schemas.microsoft.com/office/drawing/2014/main" id="{4F0E6F8E-3442-E04F-AC15-2D0EE2084128}"/>
              </a:ext>
            </a:extLst>
          </p:cNvPr>
          <p:cNvSpPr>
            <a:spLocks noGrp="1"/>
          </p:cNvSpPr>
          <p:nvPr>
            <p:ph type="body" sz="quarter" idx="18" hasCustomPrompt="1"/>
          </p:nvPr>
        </p:nvSpPr>
        <p:spPr>
          <a:xfrm>
            <a:off x="4460485" y="2112358"/>
            <a:ext cx="7175815" cy="1630759"/>
          </a:xfrm>
        </p:spPr>
        <p:txBody>
          <a:bodyPr>
            <a:normAutofit/>
          </a:bodyPr>
          <a:lstStyle>
            <a:lvl1pPr marL="0" indent="0">
              <a:buNone/>
              <a:defRPr sz="2400" b="0" i="0" spc="50" baseline="0">
                <a:solidFill>
                  <a:schemeClr val="tx1"/>
                </a:solidFill>
                <a:latin typeface="Arial" panose="020B0604020202020204" pitchFamily="34" charset="0"/>
                <a:ea typeface="Lato" panose="020F0502020204030203" pitchFamily="34" charset="0"/>
                <a:cs typeface="Arial" panose="020B0604020202020204" pitchFamily="34" charset="0"/>
              </a:defRPr>
            </a:lvl1pPr>
          </a:lstStyle>
          <a:p>
            <a:pPr lvl="0"/>
            <a:r>
              <a:rPr lang="en-US" dirty="0"/>
              <a:t>Slide Text</a:t>
            </a:r>
          </a:p>
        </p:txBody>
      </p:sp>
      <p:sp>
        <p:nvSpPr>
          <p:cNvPr id="15" name="Text Placeholder 15">
            <a:extLst>
              <a:ext uri="{FF2B5EF4-FFF2-40B4-BE49-F238E27FC236}">
                <a16:creationId xmlns:a16="http://schemas.microsoft.com/office/drawing/2014/main" id="{BBF3BC4F-9F13-334E-96AC-02FF629CE47A}"/>
              </a:ext>
            </a:extLst>
          </p:cNvPr>
          <p:cNvSpPr>
            <a:spLocks noGrp="1"/>
          </p:cNvSpPr>
          <p:nvPr>
            <p:ph type="body" sz="quarter" idx="19" hasCustomPrompt="1"/>
          </p:nvPr>
        </p:nvSpPr>
        <p:spPr>
          <a:xfrm>
            <a:off x="4460486" y="1350873"/>
            <a:ext cx="7175815" cy="560761"/>
          </a:xfrm>
        </p:spPr>
        <p:txBody>
          <a:bodyPr>
            <a:noAutofit/>
          </a:bodyPr>
          <a:lstStyle>
            <a:lvl1pPr marL="0" indent="0">
              <a:buNone/>
              <a:defRPr sz="3200" b="1" i="0" spc="100" baseline="0">
                <a:solidFill>
                  <a:srgbClr val="A90037"/>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Slide Subtitle</a:t>
            </a:r>
          </a:p>
        </p:txBody>
      </p:sp>
    </p:spTree>
    <p:extLst>
      <p:ext uri="{BB962C8B-B14F-4D97-AF65-F5344CB8AC3E}">
        <p14:creationId xmlns:p14="http://schemas.microsoft.com/office/powerpoint/2010/main" val="4197671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amp; Text Content">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91AD6689-04F0-8647-A680-1D674A5DD603}"/>
              </a:ext>
            </a:extLst>
          </p:cNvPr>
          <p:cNvSpPr/>
          <p:nvPr userDrawn="1"/>
        </p:nvSpPr>
        <p:spPr>
          <a:xfrm>
            <a:off x="-243840" y="232502"/>
            <a:ext cx="12057732" cy="782638"/>
          </a:xfrm>
          <a:prstGeom prst="roundRect">
            <a:avLst/>
          </a:prstGeom>
          <a:solidFill>
            <a:srgbClr val="1C3A62">
              <a:alpha val="90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C7E969B9-3269-0F4E-A840-D2EF7FC1A627}"/>
              </a:ext>
            </a:extLst>
          </p:cNvPr>
          <p:cNvPicPr>
            <a:picLocks noChangeAspect="1"/>
          </p:cNvPicPr>
          <p:nvPr userDrawn="1"/>
        </p:nvPicPr>
        <p:blipFill>
          <a:blip r:embed="rId2" cstate="screen">
            <a:alphaModFix amt="3000"/>
            <a:extLst>
              <a:ext uri="{28A0092B-C50C-407E-A947-70E740481C1C}">
                <a14:useLocalDpi xmlns:a14="http://schemas.microsoft.com/office/drawing/2010/main"/>
              </a:ext>
            </a:extLst>
          </a:blip>
          <a:srcRect b="681"/>
          <a:stretch>
            <a:fillRect/>
          </a:stretch>
        </p:blipFill>
        <p:spPr>
          <a:xfrm>
            <a:off x="11038114" y="5604486"/>
            <a:ext cx="1153886" cy="1322647"/>
          </a:xfrm>
          <a:prstGeom prst="rect">
            <a:avLst/>
          </a:prstGeom>
        </p:spPr>
      </p:pic>
      <p:sp>
        <p:nvSpPr>
          <p:cNvPr id="11" name="Slide Number Placeholder 5">
            <a:extLst>
              <a:ext uri="{FF2B5EF4-FFF2-40B4-BE49-F238E27FC236}">
                <a16:creationId xmlns:a16="http://schemas.microsoft.com/office/drawing/2014/main" id="{95F6A0C1-B679-F842-8038-1B7B89BE6254}"/>
              </a:ext>
            </a:extLst>
          </p:cNvPr>
          <p:cNvSpPr>
            <a:spLocks noGrp="1"/>
          </p:cNvSpPr>
          <p:nvPr>
            <p:ph type="sldNum" sz="quarter" idx="12"/>
          </p:nvPr>
        </p:nvSpPr>
        <p:spPr>
          <a:xfrm>
            <a:off x="11636304" y="6412775"/>
            <a:ext cx="422525" cy="268856"/>
          </a:xfrm>
        </p:spPr>
        <p:txBody>
          <a:bodyPr lIns="0" tIns="0" rIns="0" bIns="0"/>
          <a:lstStyle>
            <a:lvl1pPr algn="ctr">
              <a:defRPr sz="1400">
                <a:solidFill>
                  <a:schemeClr val="bg1"/>
                </a:solidFill>
                <a:latin typeface="Montserrat" pitchFamily="2" charset="77"/>
              </a:defRPr>
            </a:lvl1pPr>
          </a:lstStyle>
          <a:p>
            <a:fld id="{9EC71654-96A5-4280-94F3-931C61A9F92C}" type="slidenum">
              <a:rPr lang="en-US" smtClean="0">
                <a:solidFill>
                  <a:srgbClr val="1C3A62"/>
                </a:solidFill>
              </a:rPr>
              <a:pPr/>
              <a:t>‹#›</a:t>
            </a:fld>
            <a:endParaRPr lang="en-US" dirty="0">
              <a:solidFill>
                <a:srgbClr val="1C3A62"/>
              </a:solidFill>
            </a:endParaRPr>
          </a:p>
        </p:txBody>
      </p:sp>
      <p:sp>
        <p:nvSpPr>
          <p:cNvPr id="14" name="Text Placeholder 13">
            <a:extLst>
              <a:ext uri="{FF2B5EF4-FFF2-40B4-BE49-F238E27FC236}">
                <a16:creationId xmlns:a16="http://schemas.microsoft.com/office/drawing/2014/main" id="{BC64F8F4-3AD8-B940-8C81-ED88BB3D50D3}"/>
              </a:ext>
            </a:extLst>
          </p:cNvPr>
          <p:cNvSpPr>
            <a:spLocks noGrp="1"/>
          </p:cNvSpPr>
          <p:nvPr>
            <p:ph type="body" sz="quarter" idx="13" hasCustomPrompt="1"/>
          </p:nvPr>
        </p:nvSpPr>
        <p:spPr>
          <a:xfrm>
            <a:off x="357188" y="298384"/>
            <a:ext cx="11018568" cy="650875"/>
          </a:xfrm>
        </p:spPr>
        <p:txBody>
          <a:bodyPr anchor="ctr" anchorCtr="0">
            <a:noAutofit/>
          </a:bodyPr>
          <a:lstStyle>
            <a:lvl1pPr marL="0" indent="0">
              <a:buNone/>
              <a:defRPr sz="4800" b="1" i="0">
                <a:solidFill>
                  <a:schemeClr val="bg1"/>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Slide Title</a:t>
            </a:r>
          </a:p>
        </p:txBody>
      </p:sp>
      <p:sp>
        <p:nvSpPr>
          <p:cNvPr id="6" name="Text Placeholder 15">
            <a:extLst>
              <a:ext uri="{FF2B5EF4-FFF2-40B4-BE49-F238E27FC236}">
                <a16:creationId xmlns:a16="http://schemas.microsoft.com/office/drawing/2014/main" id="{5DA463EB-759D-B342-90DD-0720B118EA2D}"/>
              </a:ext>
            </a:extLst>
          </p:cNvPr>
          <p:cNvSpPr>
            <a:spLocks noGrp="1"/>
          </p:cNvSpPr>
          <p:nvPr>
            <p:ph type="body" sz="quarter" idx="15" hasCustomPrompt="1"/>
          </p:nvPr>
        </p:nvSpPr>
        <p:spPr>
          <a:xfrm>
            <a:off x="713546" y="5604825"/>
            <a:ext cx="3225803" cy="1076806"/>
          </a:xfrm>
        </p:spPr>
        <p:txBody>
          <a:bodyPr>
            <a:normAutofit/>
          </a:bodyPr>
          <a:lstStyle>
            <a:lvl1pPr marL="0" indent="0">
              <a:buNone/>
              <a:defRPr sz="2400" b="0" i="0" spc="50" baseline="0">
                <a:solidFill>
                  <a:schemeClr val="tx1"/>
                </a:solidFill>
                <a:latin typeface="Arial" panose="020B0604020202020204" pitchFamily="34" charset="0"/>
                <a:ea typeface="Lato" panose="020F0502020204030203" pitchFamily="34" charset="0"/>
                <a:cs typeface="Arial" panose="020B0604020202020204" pitchFamily="34" charset="0"/>
              </a:defRPr>
            </a:lvl1pPr>
          </a:lstStyle>
          <a:p>
            <a:pPr lvl="0"/>
            <a:r>
              <a:rPr lang="en-US" dirty="0"/>
              <a:t>Object description</a:t>
            </a:r>
          </a:p>
        </p:txBody>
      </p:sp>
      <p:sp>
        <p:nvSpPr>
          <p:cNvPr id="9" name="Content Placeholder 2">
            <a:extLst>
              <a:ext uri="{FF2B5EF4-FFF2-40B4-BE49-F238E27FC236}">
                <a16:creationId xmlns:a16="http://schemas.microsoft.com/office/drawing/2014/main" id="{008C4AC4-B7A2-3849-A904-CEEDACC102AB}"/>
              </a:ext>
            </a:extLst>
          </p:cNvPr>
          <p:cNvSpPr>
            <a:spLocks noGrp="1"/>
          </p:cNvSpPr>
          <p:nvPr>
            <p:ph sz="half" idx="1"/>
          </p:nvPr>
        </p:nvSpPr>
        <p:spPr>
          <a:xfrm>
            <a:off x="713546" y="1439930"/>
            <a:ext cx="3225804" cy="3132067"/>
          </a:xfrm>
        </p:spPr>
        <p:txBody>
          <a:bodyPr/>
          <a:lstStyle>
            <a:lvl1pPr marL="0" indent="0">
              <a:buNone/>
              <a:defRPr>
                <a:latin typeface="Lato" panose="020F0502020204030203" pitchFamily="34" charset="0"/>
                <a:ea typeface="Lato" panose="020F0502020204030203" pitchFamily="34" charset="0"/>
                <a:cs typeface="Lato" panose="020F0502020204030203" pitchFamily="34" charset="0"/>
              </a:defRPr>
            </a:lvl1pPr>
          </a:lstStyle>
          <a:p>
            <a:pPr lvl="0"/>
            <a:endParaRPr lang="en-US" dirty="0"/>
          </a:p>
        </p:txBody>
      </p:sp>
      <p:sp>
        <p:nvSpPr>
          <p:cNvPr id="10" name="Text Placeholder 15">
            <a:extLst>
              <a:ext uri="{FF2B5EF4-FFF2-40B4-BE49-F238E27FC236}">
                <a16:creationId xmlns:a16="http://schemas.microsoft.com/office/drawing/2014/main" id="{F5C4134F-EC46-7F42-B153-9029204773A0}"/>
              </a:ext>
            </a:extLst>
          </p:cNvPr>
          <p:cNvSpPr>
            <a:spLocks noGrp="1"/>
          </p:cNvSpPr>
          <p:nvPr>
            <p:ph type="body" sz="quarter" idx="16" hasCustomPrompt="1"/>
          </p:nvPr>
        </p:nvSpPr>
        <p:spPr>
          <a:xfrm>
            <a:off x="713547" y="4843339"/>
            <a:ext cx="3225803" cy="560761"/>
          </a:xfrm>
        </p:spPr>
        <p:txBody>
          <a:bodyPr>
            <a:noAutofit/>
          </a:bodyPr>
          <a:lstStyle>
            <a:lvl1pPr marL="0" indent="0">
              <a:buNone/>
              <a:defRPr sz="3200" b="1" i="0" spc="100" baseline="0">
                <a:solidFill>
                  <a:srgbClr val="A90037"/>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Object Title</a:t>
            </a:r>
          </a:p>
        </p:txBody>
      </p:sp>
      <p:sp>
        <p:nvSpPr>
          <p:cNvPr id="12" name="Text Placeholder 15">
            <a:extLst>
              <a:ext uri="{FF2B5EF4-FFF2-40B4-BE49-F238E27FC236}">
                <a16:creationId xmlns:a16="http://schemas.microsoft.com/office/drawing/2014/main" id="{746F277E-D933-5748-8685-5372DCE00142}"/>
              </a:ext>
            </a:extLst>
          </p:cNvPr>
          <p:cNvSpPr>
            <a:spLocks noGrp="1"/>
          </p:cNvSpPr>
          <p:nvPr>
            <p:ph type="body" sz="quarter" idx="17" hasCustomPrompt="1"/>
          </p:nvPr>
        </p:nvSpPr>
        <p:spPr>
          <a:xfrm>
            <a:off x="4483099" y="5604825"/>
            <a:ext cx="3225803" cy="1076806"/>
          </a:xfrm>
        </p:spPr>
        <p:txBody>
          <a:bodyPr>
            <a:normAutofit/>
          </a:bodyPr>
          <a:lstStyle>
            <a:lvl1pPr marL="0" indent="0">
              <a:buNone/>
              <a:defRPr sz="2400" b="0" i="0" spc="50" baseline="0">
                <a:solidFill>
                  <a:schemeClr val="tx1"/>
                </a:solidFill>
                <a:latin typeface="Arial" panose="020B0604020202020204" pitchFamily="34" charset="0"/>
                <a:ea typeface="Lato" panose="020F0502020204030203" pitchFamily="34" charset="0"/>
                <a:cs typeface="Arial" panose="020B0604020202020204" pitchFamily="34" charset="0"/>
              </a:defRPr>
            </a:lvl1pPr>
          </a:lstStyle>
          <a:p>
            <a:pPr lvl="0"/>
            <a:r>
              <a:rPr lang="en-US" dirty="0"/>
              <a:t>Object description</a:t>
            </a:r>
          </a:p>
        </p:txBody>
      </p:sp>
      <p:sp>
        <p:nvSpPr>
          <p:cNvPr id="13" name="Content Placeholder 2">
            <a:extLst>
              <a:ext uri="{FF2B5EF4-FFF2-40B4-BE49-F238E27FC236}">
                <a16:creationId xmlns:a16="http://schemas.microsoft.com/office/drawing/2014/main" id="{AD0DB1A0-B158-5145-B972-92D7F15D875B}"/>
              </a:ext>
            </a:extLst>
          </p:cNvPr>
          <p:cNvSpPr>
            <a:spLocks noGrp="1"/>
          </p:cNvSpPr>
          <p:nvPr>
            <p:ph sz="half" idx="18"/>
          </p:nvPr>
        </p:nvSpPr>
        <p:spPr>
          <a:xfrm>
            <a:off x="4483098" y="1439930"/>
            <a:ext cx="3225804" cy="3132067"/>
          </a:xfrm>
        </p:spPr>
        <p:txBody>
          <a:bodyPr/>
          <a:lstStyle>
            <a:lvl1pPr marL="0" indent="0">
              <a:buNone/>
              <a:defRPr>
                <a:latin typeface="Lato" panose="020F0502020204030203" pitchFamily="34" charset="0"/>
                <a:ea typeface="Lato" panose="020F0502020204030203" pitchFamily="34" charset="0"/>
                <a:cs typeface="Lato" panose="020F0502020204030203" pitchFamily="34" charset="0"/>
              </a:defRPr>
            </a:lvl1pPr>
          </a:lstStyle>
          <a:p>
            <a:pPr lvl="0"/>
            <a:endParaRPr lang="en-US" dirty="0"/>
          </a:p>
        </p:txBody>
      </p:sp>
      <p:sp>
        <p:nvSpPr>
          <p:cNvPr id="15" name="Text Placeholder 15">
            <a:extLst>
              <a:ext uri="{FF2B5EF4-FFF2-40B4-BE49-F238E27FC236}">
                <a16:creationId xmlns:a16="http://schemas.microsoft.com/office/drawing/2014/main" id="{6C2B066F-5E3E-5F43-AB2A-2CD86994654E}"/>
              </a:ext>
            </a:extLst>
          </p:cNvPr>
          <p:cNvSpPr>
            <a:spLocks noGrp="1"/>
          </p:cNvSpPr>
          <p:nvPr>
            <p:ph type="body" sz="quarter" idx="19" hasCustomPrompt="1"/>
          </p:nvPr>
        </p:nvSpPr>
        <p:spPr>
          <a:xfrm>
            <a:off x="4483099" y="4843339"/>
            <a:ext cx="3225803" cy="560761"/>
          </a:xfrm>
        </p:spPr>
        <p:txBody>
          <a:bodyPr>
            <a:noAutofit/>
          </a:bodyPr>
          <a:lstStyle>
            <a:lvl1pPr marL="0" indent="0">
              <a:buNone/>
              <a:defRPr sz="3200" b="1" i="0" spc="100" baseline="0">
                <a:solidFill>
                  <a:srgbClr val="A90037"/>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Object Title</a:t>
            </a:r>
          </a:p>
        </p:txBody>
      </p:sp>
      <p:sp>
        <p:nvSpPr>
          <p:cNvPr id="16" name="Text Placeholder 15">
            <a:extLst>
              <a:ext uri="{FF2B5EF4-FFF2-40B4-BE49-F238E27FC236}">
                <a16:creationId xmlns:a16="http://schemas.microsoft.com/office/drawing/2014/main" id="{511C185D-96B3-9849-8B58-174B04B62A87}"/>
              </a:ext>
            </a:extLst>
          </p:cNvPr>
          <p:cNvSpPr>
            <a:spLocks noGrp="1"/>
          </p:cNvSpPr>
          <p:nvPr>
            <p:ph type="body" sz="quarter" idx="20" hasCustomPrompt="1"/>
          </p:nvPr>
        </p:nvSpPr>
        <p:spPr>
          <a:xfrm>
            <a:off x="8251678" y="5604825"/>
            <a:ext cx="3225803" cy="1076806"/>
          </a:xfrm>
        </p:spPr>
        <p:txBody>
          <a:bodyPr>
            <a:normAutofit/>
          </a:bodyPr>
          <a:lstStyle>
            <a:lvl1pPr marL="0" indent="0">
              <a:buNone/>
              <a:defRPr sz="2400" b="0" i="0" spc="50" baseline="0">
                <a:solidFill>
                  <a:schemeClr val="tx1"/>
                </a:solidFill>
                <a:latin typeface="Arial" panose="020B0604020202020204" pitchFamily="34" charset="0"/>
                <a:ea typeface="Lato" panose="020F0502020204030203" pitchFamily="34" charset="0"/>
                <a:cs typeface="Arial" panose="020B0604020202020204" pitchFamily="34" charset="0"/>
              </a:defRPr>
            </a:lvl1pPr>
          </a:lstStyle>
          <a:p>
            <a:pPr lvl="0"/>
            <a:r>
              <a:rPr lang="en-US" dirty="0"/>
              <a:t>Object description</a:t>
            </a:r>
          </a:p>
        </p:txBody>
      </p:sp>
      <p:sp>
        <p:nvSpPr>
          <p:cNvPr id="17" name="Content Placeholder 2">
            <a:extLst>
              <a:ext uri="{FF2B5EF4-FFF2-40B4-BE49-F238E27FC236}">
                <a16:creationId xmlns:a16="http://schemas.microsoft.com/office/drawing/2014/main" id="{27168382-B3C5-1E4B-B42C-CC6C457F6C59}"/>
              </a:ext>
            </a:extLst>
          </p:cNvPr>
          <p:cNvSpPr>
            <a:spLocks noGrp="1"/>
          </p:cNvSpPr>
          <p:nvPr>
            <p:ph sz="half" idx="21"/>
          </p:nvPr>
        </p:nvSpPr>
        <p:spPr>
          <a:xfrm>
            <a:off x="8251678" y="1439930"/>
            <a:ext cx="3225804" cy="3132067"/>
          </a:xfrm>
        </p:spPr>
        <p:txBody>
          <a:bodyPr/>
          <a:lstStyle>
            <a:lvl1pPr marL="0" indent="0">
              <a:buNone/>
              <a:defRPr>
                <a:latin typeface="Lato" panose="020F0502020204030203" pitchFamily="34" charset="0"/>
                <a:ea typeface="Lato" panose="020F0502020204030203" pitchFamily="34" charset="0"/>
                <a:cs typeface="Lato" panose="020F0502020204030203" pitchFamily="34" charset="0"/>
              </a:defRPr>
            </a:lvl1pPr>
          </a:lstStyle>
          <a:p>
            <a:pPr lvl="0"/>
            <a:endParaRPr lang="en-US" dirty="0"/>
          </a:p>
        </p:txBody>
      </p:sp>
      <p:sp>
        <p:nvSpPr>
          <p:cNvPr id="18" name="Text Placeholder 15">
            <a:extLst>
              <a:ext uri="{FF2B5EF4-FFF2-40B4-BE49-F238E27FC236}">
                <a16:creationId xmlns:a16="http://schemas.microsoft.com/office/drawing/2014/main" id="{0A3795DC-F46E-E649-B47A-DFBE08E3DC07}"/>
              </a:ext>
            </a:extLst>
          </p:cNvPr>
          <p:cNvSpPr>
            <a:spLocks noGrp="1"/>
          </p:cNvSpPr>
          <p:nvPr>
            <p:ph type="body" sz="quarter" idx="22" hasCustomPrompt="1"/>
          </p:nvPr>
        </p:nvSpPr>
        <p:spPr>
          <a:xfrm>
            <a:off x="8251679" y="4843339"/>
            <a:ext cx="3225803" cy="560761"/>
          </a:xfrm>
        </p:spPr>
        <p:txBody>
          <a:bodyPr>
            <a:noAutofit/>
          </a:bodyPr>
          <a:lstStyle>
            <a:lvl1pPr marL="0" indent="0">
              <a:buNone/>
              <a:defRPr sz="3200" b="1" i="0" spc="100" baseline="0">
                <a:solidFill>
                  <a:srgbClr val="A90037"/>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Object Title</a:t>
            </a:r>
          </a:p>
        </p:txBody>
      </p:sp>
    </p:spTree>
    <p:extLst>
      <p:ext uri="{BB962C8B-B14F-4D97-AF65-F5344CB8AC3E}">
        <p14:creationId xmlns:p14="http://schemas.microsoft.com/office/powerpoint/2010/main" val="14750426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Title &amp; Text Content">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91AD6689-04F0-8647-A680-1D674A5DD603}"/>
              </a:ext>
            </a:extLst>
          </p:cNvPr>
          <p:cNvSpPr/>
          <p:nvPr userDrawn="1"/>
        </p:nvSpPr>
        <p:spPr>
          <a:xfrm>
            <a:off x="-243840" y="232502"/>
            <a:ext cx="12057732" cy="782638"/>
          </a:xfrm>
          <a:prstGeom prst="roundRect">
            <a:avLst/>
          </a:prstGeom>
          <a:solidFill>
            <a:srgbClr val="1C3A62">
              <a:alpha val="90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C7E969B9-3269-0F4E-A840-D2EF7FC1A627}"/>
              </a:ext>
            </a:extLst>
          </p:cNvPr>
          <p:cNvPicPr>
            <a:picLocks noChangeAspect="1"/>
          </p:cNvPicPr>
          <p:nvPr userDrawn="1"/>
        </p:nvPicPr>
        <p:blipFill>
          <a:blip r:embed="rId2" cstate="screen">
            <a:alphaModFix amt="3000"/>
            <a:extLst>
              <a:ext uri="{28A0092B-C50C-407E-A947-70E740481C1C}">
                <a14:useLocalDpi xmlns:a14="http://schemas.microsoft.com/office/drawing/2010/main"/>
              </a:ext>
            </a:extLst>
          </a:blip>
          <a:srcRect b="681"/>
          <a:stretch>
            <a:fillRect/>
          </a:stretch>
        </p:blipFill>
        <p:spPr>
          <a:xfrm>
            <a:off x="11038114" y="5604486"/>
            <a:ext cx="1153886" cy="1322647"/>
          </a:xfrm>
          <a:prstGeom prst="rect">
            <a:avLst/>
          </a:prstGeom>
        </p:spPr>
      </p:pic>
      <p:sp>
        <p:nvSpPr>
          <p:cNvPr id="11" name="Slide Number Placeholder 5">
            <a:extLst>
              <a:ext uri="{FF2B5EF4-FFF2-40B4-BE49-F238E27FC236}">
                <a16:creationId xmlns:a16="http://schemas.microsoft.com/office/drawing/2014/main" id="{95F6A0C1-B679-F842-8038-1B7B89BE6254}"/>
              </a:ext>
            </a:extLst>
          </p:cNvPr>
          <p:cNvSpPr>
            <a:spLocks noGrp="1"/>
          </p:cNvSpPr>
          <p:nvPr>
            <p:ph type="sldNum" sz="quarter" idx="12"/>
          </p:nvPr>
        </p:nvSpPr>
        <p:spPr>
          <a:xfrm>
            <a:off x="11636304" y="6412775"/>
            <a:ext cx="422525" cy="268856"/>
          </a:xfrm>
        </p:spPr>
        <p:txBody>
          <a:bodyPr lIns="0" tIns="0" rIns="0" bIns="0"/>
          <a:lstStyle>
            <a:lvl1pPr algn="ctr">
              <a:defRPr sz="1400">
                <a:solidFill>
                  <a:schemeClr val="bg1"/>
                </a:solidFill>
                <a:latin typeface="Montserrat" pitchFamily="2" charset="77"/>
              </a:defRPr>
            </a:lvl1pPr>
          </a:lstStyle>
          <a:p>
            <a:fld id="{9EC71654-96A5-4280-94F3-931C61A9F92C}" type="slidenum">
              <a:rPr lang="en-US" smtClean="0">
                <a:solidFill>
                  <a:srgbClr val="1C3A62"/>
                </a:solidFill>
              </a:rPr>
              <a:pPr/>
              <a:t>‹#›</a:t>
            </a:fld>
            <a:endParaRPr lang="en-US" dirty="0">
              <a:solidFill>
                <a:srgbClr val="1C3A62"/>
              </a:solidFill>
            </a:endParaRPr>
          </a:p>
        </p:txBody>
      </p:sp>
      <p:sp>
        <p:nvSpPr>
          <p:cNvPr id="14" name="Text Placeholder 13">
            <a:extLst>
              <a:ext uri="{FF2B5EF4-FFF2-40B4-BE49-F238E27FC236}">
                <a16:creationId xmlns:a16="http://schemas.microsoft.com/office/drawing/2014/main" id="{BC64F8F4-3AD8-B940-8C81-ED88BB3D50D3}"/>
              </a:ext>
            </a:extLst>
          </p:cNvPr>
          <p:cNvSpPr>
            <a:spLocks noGrp="1"/>
          </p:cNvSpPr>
          <p:nvPr>
            <p:ph type="body" sz="quarter" idx="13" hasCustomPrompt="1"/>
          </p:nvPr>
        </p:nvSpPr>
        <p:spPr>
          <a:xfrm>
            <a:off x="357188" y="298384"/>
            <a:ext cx="11018568" cy="650875"/>
          </a:xfrm>
        </p:spPr>
        <p:txBody>
          <a:bodyPr anchor="ctr" anchorCtr="0">
            <a:noAutofit/>
          </a:bodyPr>
          <a:lstStyle>
            <a:lvl1pPr marL="0" indent="0">
              <a:buNone/>
              <a:defRPr sz="4800" b="1" i="0">
                <a:solidFill>
                  <a:schemeClr val="bg1"/>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Slide Title</a:t>
            </a:r>
          </a:p>
        </p:txBody>
      </p:sp>
      <p:cxnSp>
        <p:nvCxnSpPr>
          <p:cNvPr id="6" name="Straight Connector 5">
            <a:extLst>
              <a:ext uri="{FF2B5EF4-FFF2-40B4-BE49-F238E27FC236}">
                <a16:creationId xmlns:a16="http://schemas.microsoft.com/office/drawing/2014/main" id="{1C437FBF-92C9-A847-A056-0E30EAB7A33A}"/>
              </a:ext>
            </a:extLst>
          </p:cNvPr>
          <p:cNvCxnSpPr/>
          <p:nvPr userDrawn="1"/>
        </p:nvCxnSpPr>
        <p:spPr>
          <a:xfrm>
            <a:off x="-568234" y="3203860"/>
            <a:ext cx="13328469" cy="0"/>
          </a:xfrm>
          <a:prstGeom prst="line">
            <a:avLst/>
          </a:prstGeom>
          <a:ln w="63500">
            <a:solidFill>
              <a:srgbClr val="A90037"/>
            </a:solidFill>
          </a:ln>
        </p:spPr>
        <p:style>
          <a:lnRef idx="1">
            <a:schemeClr val="accent1"/>
          </a:lnRef>
          <a:fillRef idx="0">
            <a:schemeClr val="accent1"/>
          </a:fillRef>
          <a:effectRef idx="0">
            <a:schemeClr val="accent1"/>
          </a:effectRef>
          <a:fontRef idx="minor">
            <a:schemeClr val="tx1"/>
          </a:fontRef>
        </p:style>
      </p:cxnSp>
      <p:sp>
        <p:nvSpPr>
          <p:cNvPr id="9" name="Text Placeholder 15">
            <a:extLst>
              <a:ext uri="{FF2B5EF4-FFF2-40B4-BE49-F238E27FC236}">
                <a16:creationId xmlns:a16="http://schemas.microsoft.com/office/drawing/2014/main" id="{C1FFFFB3-F0F9-D54F-ADE4-1D38F55B3C41}"/>
              </a:ext>
            </a:extLst>
          </p:cNvPr>
          <p:cNvSpPr>
            <a:spLocks noGrp="1"/>
          </p:cNvSpPr>
          <p:nvPr>
            <p:ph type="body" sz="quarter" idx="23" hasCustomPrompt="1"/>
          </p:nvPr>
        </p:nvSpPr>
        <p:spPr>
          <a:xfrm>
            <a:off x="2508093" y="1350873"/>
            <a:ext cx="7175815" cy="560761"/>
          </a:xfrm>
        </p:spPr>
        <p:txBody>
          <a:bodyPr>
            <a:noAutofit/>
          </a:bodyPr>
          <a:lstStyle>
            <a:lvl1pPr marL="0" indent="0" algn="ctr">
              <a:buNone/>
              <a:defRPr sz="3200" b="1" i="0" spc="100" baseline="0">
                <a:solidFill>
                  <a:srgbClr val="A90037"/>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Slide Subtitle</a:t>
            </a:r>
          </a:p>
        </p:txBody>
      </p:sp>
      <p:sp>
        <p:nvSpPr>
          <p:cNvPr id="10" name="Rounded Rectangle 9">
            <a:extLst>
              <a:ext uri="{FF2B5EF4-FFF2-40B4-BE49-F238E27FC236}">
                <a16:creationId xmlns:a16="http://schemas.microsoft.com/office/drawing/2014/main" id="{70089AD2-84D0-3D40-8011-C2CB6BF24279}"/>
              </a:ext>
            </a:extLst>
          </p:cNvPr>
          <p:cNvSpPr/>
          <p:nvPr userDrawn="1"/>
        </p:nvSpPr>
        <p:spPr>
          <a:xfrm>
            <a:off x="1854818" y="3009902"/>
            <a:ext cx="111257" cy="387917"/>
          </a:xfrm>
          <a:prstGeom prst="roundRect">
            <a:avLst/>
          </a:pr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18AB42D4-F108-5640-A7DC-945DCB01493E}"/>
              </a:ext>
            </a:extLst>
          </p:cNvPr>
          <p:cNvSpPr/>
          <p:nvPr userDrawn="1"/>
        </p:nvSpPr>
        <p:spPr>
          <a:xfrm>
            <a:off x="4668053" y="3009902"/>
            <a:ext cx="111257" cy="387917"/>
          </a:xfrm>
          <a:prstGeom prst="roundRect">
            <a:avLst/>
          </a:pr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a:extLst>
              <a:ext uri="{FF2B5EF4-FFF2-40B4-BE49-F238E27FC236}">
                <a16:creationId xmlns:a16="http://schemas.microsoft.com/office/drawing/2014/main" id="{9B0EF9C2-E5F4-184F-9EFD-24842EEC1AFF}"/>
              </a:ext>
            </a:extLst>
          </p:cNvPr>
          <p:cNvSpPr/>
          <p:nvPr userDrawn="1"/>
        </p:nvSpPr>
        <p:spPr>
          <a:xfrm>
            <a:off x="7481287" y="3009902"/>
            <a:ext cx="111257" cy="387917"/>
          </a:xfrm>
          <a:prstGeom prst="roundRect">
            <a:avLst/>
          </a:pr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A07A67E5-D94C-9E4B-A25A-B92742EF80E0}"/>
              </a:ext>
            </a:extLst>
          </p:cNvPr>
          <p:cNvSpPr/>
          <p:nvPr userDrawn="1"/>
        </p:nvSpPr>
        <p:spPr>
          <a:xfrm>
            <a:off x="10294520" y="3009902"/>
            <a:ext cx="111257" cy="387917"/>
          </a:xfrm>
          <a:prstGeom prst="roundRect">
            <a:avLst/>
          </a:pr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Placeholder 15">
            <a:extLst>
              <a:ext uri="{FF2B5EF4-FFF2-40B4-BE49-F238E27FC236}">
                <a16:creationId xmlns:a16="http://schemas.microsoft.com/office/drawing/2014/main" id="{77DC2F3F-D37B-BE45-8410-09EBA85A4AF9}"/>
              </a:ext>
            </a:extLst>
          </p:cNvPr>
          <p:cNvSpPr>
            <a:spLocks noGrp="1"/>
          </p:cNvSpPr>
          <p:nvPr>
            <p:ph type="body" sz="quarter" idx="24" hasCustomPrompt="1"/>
          </p:nvPr>
        </p:nvSpPr>
        <p:spPr>
          <a:xfrm>
            <a:off x="9095013" y="4996527"/>
            <a:ext cx="2510270" cy="1416226"/>
          </a:xfrm>
        </p:spPr>
        <p:txBody>
          <a:bodyPr>
            <a:normAutofit/>
          </a:bodyPr>
          <a:lstStyle>
            <a:lvl1pPr marL="0" indent="0" algn="ctr">
              <a:buNone/>
              <a:defRPr sz="1800" b="0" i="0" spc="50" baseline="0">
                <a:solidFill>
                  <a:schemeClr val="tx1"/>
                </a:solidFill>
                <a:latin typeface="Arial" panose="020B0604020202020204" pitchFamily="34" charset="0"/>
                <a:ea typeface="Lato" panose="020F0502020204030203" pitchFamily="34" charset="0"/>
                <a:cs typeface="Arial" panose="020B0604020202020204" pitchFamily="34" charset="0"/>
              </a:defRPr>
            </a:lvl1pPr>
          </a:lstStyle>
          <a:p>
            <a:pPr lvl="0"/>
            <a:r>
              <a:rPr lang="en-US" dirty="0"/>
              <a:t>Event Description</a:t>
            </a:r>
          </a:p>
        </p:txBody>
      </p:sp>
      <p:sp>
        <p:nvSpPr>
          <p:cNvPr id="17" name="Text Placeholder 15">
            <a:extLst>
              <a:ext uri="{FF2B5EF4-FFF2-40B4-BE49-F238E27FC236}">
                <a16:creationId xmlns:a16="http://schemas.microsoft.com/office/drawing/2014/main" id="{D3EFE5BE-4FD7-5A4F-A7BE-406DC941B4AB}"/>
              </a:ext>
            </a:extLst>
          </p:cNvPr>
          <p:cNvSpPr>
            <a:spLocks noGrp="1"/>
          </p:cNvSpPr>
          <p:nvPr>
            <p:ph type="body" sz="quarter" idx="25" hasCustomPrompt="1"/>
          </p:nvPr>
        </p:nvSpPr>
        <p:spPr>
          <a:xfrm>
            <a:off x="9095013" y="3917475"/>
            <a:ext cx="2510270" cy="955441"/>
          </a:xfrm>
        </p:spPr>
        <p:txBody>
          <a:bodyPr anchor="b" anchorCtr="0">
            <a:noAutofit/>
          </a:bodyPr>
          <a:lstStyle>
            <a:lvl1pPr marL="0" indent="0" algn="ctr">
              <a:buNone/>
              <a:defRPr sz="2400" b="0" i="0" spc="100" baseline="0">
                <a:solidFill>
                  <a:srgbClr val="A90037"/>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Event 4</a:t>
            </a:r>
          </a:p>
        </p:txBody>
      </p:sp>
      <p:sp>
        <p:nvSpPr>
          <p:cNvPr id="18" name="Text Placeholder 15">
            <a:extLst>
              <a:ext uri="{FF2B5EF4-FFF2-40B4-BE49-F238E27FC236}">
                <a16:creationId xmlns:a16="http://schemas.microsoft.com/office/drawing/2014/main" id="{9BEDE19F-5356-924E-A976-6362096DD05A}"/>
              </a:ext>
            </a:extLst>
          </p:cNvPr>
          <p:cNvSpPr>
            <a:spLocks noGrp="1"/>
          </p:cNvSpPr>
          <p:nvPr>
            <p:ph type="body" sz="quarter" idx="26" hasCustomPrompt="1"/>
          </p:nvPr>
        </p:nvSpPr>
        <p:spPr>
          <a:xfrm>
            <a:off x="6281780" y="4996531"/>
            <a:ext cx="2510270" cy="1416226"/>
          </a:xfrm>
        </p:spPr>
        <p:txBody>
          <a:bodyPr>
            <a:normAutofit/>
          </a:bodyPr>
          <a:lstStyle>
            <a:lvl1pPr marL="0" indent="0" algn="ctr">
              <a:buNone/>
              <a:defRPr sz="1800" b="0" i="0" spc="50" baseline="0">
                <a:solidFill>
                  <a:schemeClr val="tx1"/>
                </a:solidFill>
                <a:latin typeface="Arial" panose="020B0604020202020204" pitchFamily="34" charset="0"/>
                <a:ea typeface="Lato" panose="020F0502020204030203" pitchFamily="34" charset="0"/>
                <a:cs typeface="Arial" panose="020B0604020202020204" pitchFamily="34" charset="0"/>
              </a:defRPr>
            </a:lvl1pPr>
          </a:lstStyle>
          <a:p>
            <a:pPr lvl="0"/>
            <a:r>
              <a:rPr lang="en-US" dirty="0"/>
              <a:t>Event Description</a:t>
            </a:r>
          </a:p>
        </p:txBody>
      </p:sp>
      <p:sp>
        <p:nvSpPr>
          <p:cNvPr id="19" name="Text Placeholder 15">
            <a:extLst>
              <a:ext uri="{FF2B5EF4-FFF2-40B4-BE49-F238E27FC236}">
                <a16:creationId xmlns:a16="http://schemas.microsoft.com/office/drawing/2014/main" id="{AF8B5F12-42CF-9D4A-86B3-24E42835F4AE}"/>
              </a:ext>
            </a:extLst>
          </p:cNvPr>
          <p:cNvSpPr>
            <a:spLocks noGrp="1"/>
          </p:cNvSpPr>
          <p:nvPr>
            <p:ph type="body" sz="quarter" idx="27" hasCustomPrompt="1"/>
          </p:nvPr>
        </p:nvSpPr>
        <p:spPr>
          <a:xfrm>
            <a:off x="6281780" y="3917475"/>
            <a:ext cx="2510270" cy="955441"/>
          </a:xfrm>
        </p:spPr>
        <p:txBody>
          <a:bodyPr anchor="b" anchorCtr="0">
            <a:noAutofit/>
          </a:bodyPr>
          <a:lstStyle>
            <a:lvl1pPr marL="0" indent="0" algn="ctr">
              <a:buNone/>
              <a:defRPr sz="2400" b="0" i="0" spc="100" baseline="0">
                <a:solidFill>
                  <a:srgbClr val="A90037"/>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Event 3</a:t>
            </a:r>
          </a:p>
        </p:txBody>
      </p:sp>
      <p:sp>
        <p:nvSpPr>
          <p:cNvPr id="20" name="Text Placeholder 15">
            <a:extLst>
              <a:ext uri="{FF2B5EF4-FFF2-40B4-BE49-F238E27FC236}">
                <a16:creationId xmlns:a16="http://schemas.microsoft.com/office/drawing/2014/main" id="{9FFDCAA9-6976-984B-BF14-013D4044B979}"/>
              </a:ext>
            </a:extLst>
          </p:cNvPr>
          <p:cNvSpPr>
            <a:spLocks noGrp="1"/>
          </p:cNvSpPr>
          <p:nvPr>
            <p:ph type="body" sz="quarter" idx="28" hasCustomPrompt="1"/>
          </p:nvPr>
        </p:nvSpPr>
        <p:spPr>
          <a:xfrm>
            <a:off x="3468546" y="4996543"/>
            <a:ext cx="2510270" cy="1416226"/>
          </a:xfrm>
        </p:spPr>
        <p:txBody>
          <a:bodyPr>
            <a:normAutofit/>
          </a:bodyPr>
          <a:lstStyle>
            <a:lvl1pPr marL="0" indent="0" algn="ctr">
              <a:buNone/>
              <a:defRPr sz="1800" b="0" i="0" spc="50" baseline="0">
                <a:solidFill>
                  <a:schemeClr val="tx1"/>
                </a:solidFill>
                <a:latin typeface="Arial" panose="020B0604020202020204" pitchFamily="34" charset="0"/>
                <a:ea typeface="Lato" panose="020F0502020204030203" pitchFamily="34" charset="0"/>
                <a:cs typeface="Arial" panose="020B0604020202020204" pitchFamily="34" charset="0"/>
              </a:defRPr>
            </a:lvl1pPr>
          </a:lstStyle>
          <a:p>
            <a:pPr lvl="0"/>
            <a:r>
              <a:rPr lang="en-US" dirty="0"/>
              <a:t>Event Description</a:t>
            </a:r>
          </a:p>
        </p:txBody>
      </p:sp>
      <p:sp>
        <p:nvSpPr>
          <p:cNvPr id="21" name="Text Placeholder 15">
            <a:extLst>
              <a:ext uri="{FF2B5EF4-FFF2-40B4-BE49-F238E27FC236}">
                <a16:creationId xmlns:a16="http://schemas.microsoft.com/office/drawing/2014/main" id="{B5BA0B04-3C05-124B-8223-D72E9F707528}"/>
              </a:ext>
            </a:extLst>
          </p:cNvPr>
          <p:cNvSpPr>
            <a:spLocks noGrp="1"/>
          </p:cNvSpPr>
          <p:nvPr>
            <p:ph type="body" sz="quarter" idx="29" hasCustomPrompt="1"/>
          </p:nvPr>
        </p:nvSpPr>
        <p:spPr>
          <a:xfrm>
            <a:off x="3468546" y="3917475"/>
            <a:ext cx="2510270" cy="955442"/>
          </a:xfrm>
        </p:spPr>
        <p:txBody>
          <a:bodyPr anchor="b" anchorCtr="0">
            <a:noAutofit/>
          </a:bodyPr>
          <a:lstStyle>
            <a:lvl1pPr marL="0" indent="0" algn="ctr">
              <a:buNone/>
              <a:defRPr sz="2400" b="0" i="0" spc="100" baseline="0">
                <a:solidFill>
                  <a:srgbClr val="A90037"/>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Event 2</a:t>
            </a:r>
          </a:p>
        </p:txBody>
      </p:sp>
      <p:sp>
        <p:nvSpPr>
          <p:cNvPr id="22" name="Text Placeholder 15">
            <a:extLst>
              <a:ext uri="{FF2B5EF4-FFF2-40B4-BE49-F238E27FC236}">
                <a16:creationId xmlns:a16="http://schemas.microsoft.com/office/drawing/2014/main" id="{6C24E326-6A61-0B4C-9AF6-D1C749E9D403}"/>
              </a:ext>
            </a:extLst>
          </p:cNvPr>
          <p:cNvSpPr>
            <a:spLocks noGrp="1"/>
          </p:cNvSpPr>
          <p:nvPr>
            <p:ph type="body" sz="quarter" idx="30" hasCustomPrompt="1"/>
          </p:nvPr>
        </p:nvSpPr>
        <p:spPr>
          <a:xfrm>
            <a:off x="655311" y="4996527"/>
            <a:ext cx="2510270" cy="1416226"/>
          </a:xfrm>
        </p:spPr>
        <p:txBody>
          <a:bodyPr>
            <a:normAutofit/>
          </a:bodyPr>
          <a:lstStyle>
            <a:lvl1pPr marL="0" indent="0" algn="ctr">
              <a:buNone/>
              <a:defRPr sz="1800" b="0" i="0" spc="50" baseline="0">
                <a:solidFill>
                  <a:schemeClr val="tx1"/>
                </a:solidFill>
                <a:latin typeface="Arial" panose="020B0604020202020204" pitchFamily="34" charset="0"/>
                <a:ea typeface="Lato" panose="020F0502020204030203" pitchFamily="34" charset="0"/>
                <a:cs typeface="Arial" panose="020B0604020202020204" pitchFamily="34" charset="0"/>
              </a:defRPr>
            </a:lvl1pPr>
          </a:lstStyle>
          <a:p>
            <a:pPr lvl="0"/>
            <a:r>
              <a:rPr lang="en-US" dirty="0"/>
              <a:t>Event Description</a:t>
            </a:r>
          </a:p>
        </p:txBody>
      </p:sp>
      <p:sp>
        <p:nvSpPr>
          <p:cNvPr id="23" name="Text Placeholder 15">
            <a:extLst>
              <a:ext uri="{FF2B5EF4-FFF2-40B4-BE49-F238E27FC236}">
                <a16:creationId xmlns:a16="http://schemas.microsoft.com/office/drawing/2014/main" id="{6E684F65-3E7F-7744-A890-B946164B61BF}"/>
              </a:ext>
            </a:extLst>
          </p:cNvPr>
          <p:cNvSpPr>
            <a:spLocks noGrp="1"/>
          </p:cNvSpPr>
          <p:nvPr>
            <p:ph type="body" sz="quarter" idx="31" hasCustomPrompt="1"/>
          </p:nvPr>
        </p:nvSpPr>
        <p:spPr>
          <a:xfrm>
            <a:off x="655311" y="3917459"/>
            <a:ext cx="2510270" cy="955442"/>
          </a:xfrm>
        </p:spPr>
        <p:txBody>
          <a:bodyPr anchor="b" anchorCtr="0">
            <a:noAutofit/>
          </a:bodyPr>
          <a:lstStyle>
            <a:lvl1pPr marL="0" indent="0" algn="ctr">
              <a:buNone/>
              <a:defRPr sz="2400" b="0" i="0" spc="100" baseline="0">
                <a:solidFill>
                  <a:srgbClr val="A90037"/>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Event 1</a:t>
            </a:r>
          </a:p>
        </p:txBody>
      </p:sp>
    </p:spTree>
    <p:extLst>
      <p:ext uri="{BB962C8B-B14F-4D97-AF65-F5344CB8AC3E}">
        <p14:creationId xmlns:p14="http://schemas.microsoft.com/office/powerpoint/2010/main" val="1576383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Title &amp; Text Content">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91AD6689-04F0-8647-A680-1D674A5DD603}"/>
              </a:ext>
            </a:extLst>
          </p:cNvPr>
          <p:cNvSpPr/>
          <p:nvPr userDrawn="1"/>
        </p:nvSpPr>
        <p:spPr>
          <a:xfrm>
            <a:off x="-243840" y="232502"/>
            <a:ext cx="12057732" cy="782638"/>
          </a:xfrm>
          <a:prstGeom prst="roundRect">
            <a:avLst/>
          </a:prstGeom>
          <a:solidFill>
            <a:srgbClr val="1C3A62">
              <a:alpha val="90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C7E969B9-3269-0F4E-A840-D2EF7FC1A627}"/>
              </a:ext>
            </a:extLst>
          </p:cNvPr>
          <p:cNvPicPr>
            <a:picLocks noChangeAspect="1"/>
          </p:cNvPicPr>
          <p:nvPr userDrawn="1"/>
        </p:nvPicPr>
        <p:blipFill>
          <a:blip r:embed="rId2" cstate="screen">
            <a:alphaModFix amt="3000"/>
            <a:extLst>
              <a:ext uri="{28A0092B-C50C-407E-A947-70E740481C1C}">
                <a14:useLocalDpi xmlns:a14="http://schemas.microsoft.com/office/drawing/2010/main"/>
              </a:ext>
            </a:extLst>
          </a:blip>
          <a:srcRect b="681"/>
          <a:stretch>
            <a:fillRect/>
          </a:stretch>
        </p:blipFill>
        <p:spPr>
          <a:xfrm>
            <a:off x="11038114" y="5604486"/>
            <a:ext cx="1153886" cy="1322647"/>
          </a:xfrm>
          <a:prstGeom prst="rect">
            <a:avLst/>
          </a:prstGeom>
        </p:spPr>
      </p:pic>
      <p:sp>
        <p:nvSpPr>
          <p:cNvPr id="11" name="Slide Number Placeholder 5">
            <a:extLst>
              <a:ext uri="{FF2B5EF4-FFF2-40B4-BE49-F238E27FC236}">
                <a16:creationId xmlns:a16="http://schemas.microsoft.com/office/drawing/2014/main" id="{95F6A0C1-B679-F842-8038-1B7B89BE6254}"/>
              </a:ext>
            </a:extLst>
          </p:cNvPr>
          <p:cNvSpPr>
            <a:spLocks noGrp="1"/>
          </p:cNvSpPr>
          <p:nvPr>
            <p:ph type="sldNum" sz="quarter" idx="12"/>
          </p:nvPr>
        </p:nvSpPr>
        <p:spPr>
          <a:xfrm>
            <a:off x="11636304" y="6412775"/>
            <a:ext cx="422525" cy="268856"/>
          </a:xfrm>
        </p:spPr>
        <p:txBody>
          <a:bodyPr lIns="0" tIns="0" rIns="0" bIns="0"/>
          <a:lstStyle>
            <a:lvl1pPr algn="ctr">
              <a:defRPr sz="1400">
                <a:solidFill>
                  <a:schemeClr val="bg1"/>
                </a:solidFill>
                <a:latin typeface="Montserrat" pitchFamily="2" charset="77"/>
              </a:defRPr>
            </a:lvl1pPr>
          </a:lstStyle>
          <a:p>
            <a:fld id="{9EC71654-96A5-4280-94F3-931C61A9F92C}" type="slidenum">
              <a:rPr lang="en-US" smtClean="0">
                <a:solidFill>
                  <a:srgbClr val="1C3A62"/>
                </a:solidFill>
              </a:rPr>
              <a:pPr/>
              <a:t>‹#›</a:t>
            </a:fld>
            <a:endParaRPr lang="en-US" dirty="0">
              <a:solidFill>
                <a:srgbClr val="1C3A62"/>
              </a:solidFill>
            </a:endParaRPr>
          </a:p>
        </p:txBody>
      </p:sp>
      <p:sp>
        <p:nvSpPr>
          <p:cNvPr id="14" name="Text Placeholder 13">
            <a:extLst>
              <a:ext uri="{FF2B5EF4-FFF2-40B4-BE49-F238E27FC236}">
                <a16:creationId xmlns:a16="http://schemas.microsoft.com/office/drawing/2014/main" id="{BC64F8F4-3AD8-B940-8C81-ED88BB3D50D3}"/>
              </a:ext>
            </a:extLst>
          </p:cNvPr>
          <p:cNvSpPr>
            <a:spLocks noGrp="1"/>
          </p:cNvSpPr>
          <p:nvPr>
            <p:ph type="body" sz="quarter" idx="13" hasCustomPrompt="1"/>
          </p:nvPr>
        </p:nvSpPr>
        <p:spPr>
          <a:xfrm>
            <a:off x="357188" y="298384"/>
            <a:ext cx="11018568" cy="650875"/>
          </a:xfrm>
        </p:spPr>
        <p:txBody>
          <a:bodyPr anchor="ctr" anchorCtr="0">
            <a:noAutofit/>
          </a:bodyPr>
          <a:lstStyle>
            <a:lvl1pPr marL="0" indent="0">
              <a:buNone/>
              <a:defRPr sz="4800" b="1" i="0">
                <a:solidFill>
                  <a:schemeClr val="bg1"/>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Slide Title</a:t>
            </a:r>
          </a:p>
        </p:txBody>
      </p:sp>
      <p:sp>
        <p:nvSpPr>
          <p:cNvPr id="6" name="Content Placeholder 2">
            <a:extLst>
              <a:ext uri="{FF2B5EF4-FFF2-40B4-BE49-F238E27FC236}">
                <a16:creationId xmlns:a16="http://schemas.microsoft.com/office/drawing/2014/main" id="{2A534AF7-BD9A-CD4E-AA3B-5774B0BC1979}"/>
              </a:ext>
            </a:extLst>
          </p:cNvPr>
          <p:cNvSpPr>
            <a:spLocks noGrp="1"/>
          </p:cNvSpPr>
          <p:nvPr>
            <p:ph sz="half" idx="1"/>
          </p:nvPr>
        </p:nvSpPr>
        <p:spPr>
          <a:xfrm>
            <a:off x="739209" y="1446915"/>
            <a:ext cx="10282577" cy="4965860"/>
          </a:xfrm>
        </p:spPr>
        <p:txBody>
          <a:bodyPr/>
          <a:lstStyle>
            <a:lvl1pPr marL="0" indent="0">
              <a:buNone/>
              <a:defRPr>
                <a:latin typeface="Lato" panose="020F0502020204030203" pitchFamily="34" charset="0"/>
                <a:ea typeface="Lato" panose="020F0502020204030203" pitchFamily="34" charset="0"/>
                <a:cs typeface="Lato" panose="020F0502020204030203" pitchFamily="34" charset="0"/>
              </a:defRPr>
            </a:lvl1pPr>
          </a:lstStyle>
          <a:p>
            <a:pPr lvl="0"/>
            <a:endParaRPr lang="en-US" dirty="0"/>
          </a:p>
        </p:txBody>
      </p:sp>
    </p:spTree>
    <p:extLst>
      <p:ext uri="{BB962C8B-B14F-4D97-AF65-F5344CB8AC3E}">
        <p14:creationId xmlns:p14="http://schemas.microsoft.com/office/powerpoint/2010/main" val="4012996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Title &amp; Text Content">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91AD6689-04F0-8647-A680-1D674A5DD603}"/>
              </a:ext>
            </a:extLst>
          </p:cNvPr>
          <p:cNvSpPr/>
          <p:nvPr userDrawn="1"/>
        </p:nvSpPr>
        <p:spPr>
          <a:xfrm>
            <a:off x="-243840" y="232502"/>
            <a:ext cx="12057732" cy="782638"/>
          </a:xfrm>
          <a:prstGeom prst="roundRect">
            <a:avLst/>
          </a:prstGeom>
          <a:solidFill>
            <a:srgbClr val="1C3A62">
              <a:alpha val="90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C7E969B9-3269-0F4E-A840-D2EF7FC1A627}"/>
              </a:ext>
            </a:extLst>
          </p:cNvPr>
          <p:cNvPicPr>
            <a:picLocks noChangeAspect="1"/>
          </p:cNvPicPr>
          <p:nvPr userDrawn="1"/>
        </p:nvPicPr>
        <p:blipFill>
          <a:blip r:embed="rId2" cstate="screen">
            <a:alphaModFix amt="3000"/>
            <a:extLst>
              <a:ext uri="{28A0092B-C50C-407E-A947-70E740481C1C}">
                <a14:useLocalDpi xmlns:a14="http://schemas.microsoft.com/office/drawing/2010/main"/>
              </a:ext>
            </a:extLst>
          </a:blip>
          <a:srcRect b="681"/>
          <a:stretch>
            <a:fillRect/>
          </a:stretch>
        </p:blipFill>
        <p:spPr>
          <a:xfrm>
            <a:off x="11038114" y="5604486"/>
            <a:ext cx="1153886" cy="1322647"/>
          </a:xfrm>
          <a:prstGeom prst="rect">
            <a:avLst/>
          </a:prstGeom>
        </p:spPr>
      </p:pic>
      <p:sp>
        <p:nvSpPr>
          <p:cNvPr id="11" name="Slide Number Placeholder 5">
            <a:extLst>
              <a:ext uri="{FF2B5EF4-FFF2-40B4-BE49-F238E27FC236}">
                <a16:creationId xmlns:a16="http://schemas.microsoft.com/office/drawing/2014/main" id="{95F6A0C1-B679-F842-8038-1B7B89BE6254}"/>
              </a:ext>
            </a:extLst>
          </p:cNvPr>
          <p:cNvSpPr>
            <a:spLocks noGrp="1"/>
          </p:cNvSpPr>
          <p:nvPr>
            <p:ph type="sldNum" sz="quarter" idx="12"/>
          </p:nvPr>
        </p:nvSpPr>
        <p:spPr>
          <a:xfrm>
            <a:off x="11636304" y="6412775"/>
            <a:ext cx="422525" cy="268856"/>
          </a:xfrm>
        </p:spPr>
        <p:txBody>
          <a:bodyPr lIns="0" tIns="0" rIns="0" bIns="0"/>
          <a:lstStyle>
            <a:lvl1pPr algn="ctr">
              <a:defRPr sz="1400">
                <a:solidFill>
                  <a:schemeClr val="bg1"/>
                </a:solidFill>
                <a:latin typeface="Montserrat" pitchFamily="2" charset="77"/>
              </a:defRPr>
            </a:lvl1pPr>
          </a:lstStyle>
          <a:p>
            <a:fld id="{9EC71654-96A5-4280-94F3-931C61A9F92C}" type="slidenum">
              <a:rPr lang="en-US" smtClean="0">
                <a:solidFill>
                  <a:srgbClr val="1C3A62"/>
                </a:solidFill>
              </a:rPr>
              <a:pPr/>
              <a:t>‹#›</a:t>
            </a:fld>
            <a:endParaRPr lang="en-US" dirty="0">
              <a:solidFill>
                <a:srgbClr val="1C3A62"/>
              </a:solidFill>
            </a:endParaRPr>
          </a:p>
        </p:txBody>
      </p:sp>
      <p:sp>
        <p:nvSpPr>
          <p:cNvPr id="6" name="Text Placeholder 13">
            <a:extLst>
              <a:ext uri="{FF2B5EF4-FFF2-40B4-BE49-F238E27FC236}">
                <a16:creationId xmlns:a16="http://schemas.microsoft.com/office/drawing/2014/main" id="{F152CC1E-C9DE-1D4C-8C73-796CDDACC54C}"/>
              </a:ext>
            </a:extLst>
          </p:cNvPr>
          <p:cNvSpPr>
            <a:spLocks noGrp="1"/>
          </p:cNvSpPr>
          <p:nvPr>
            <p:ph type="body" sz="quarter" idx="14" hasCustomPrompt="1"/>
          </p:nvPr>
        </p:nvSpPr>
        <p:spPr>
          <a:xfrm>
            <a:off x="357188" y="298384"/>
            <a:ext cx="11018568" cy="650875"/>
          </a:xfrm>
        </p:spPr>
        <p:txBody>
          <a:bodyPr anchor="ctr" anchorCtr="0">
            <a:noAutofit/>
          </a:bodyPr>
          <a:lstStyle>
            <a:lvl1pPr marL="0" indent="0">
              <a:buNone/>
              <a:defRPr sz="4800" b="1" i="0">
                <a:solidFill>
                  <a:schemeClr val="bg1"/>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Funding/Citation/Acknowledgements</a:t>
            </a:r>
          </a:p>
        </p:txBody>
      </p:sp>
      <p:sp>
        <p:nvSpPr>
          <p:cNvPr id="9" name="Text Placeholder 15">
            <a:extLst>
              <a:ext uri="{FF2B5EF4-FFF2-40B4-BE49-F238E27FC236}">
                <a16:creationId xmlns:a16="http://schemas.microsoft.com/office/drawing/2014/main" id="{211077A6-0447-6D4B-8BEE-7FA7CC71DB40}"/>
              </a:ext>
            </a:extLst>
          </p:cNvPr>
          <p:cNvSpPr>
            <a:spLocks noGrp="1"/>
          </p:cNvSpPr>
          <p:nvPr>
            <p:ph type="body" sz="quarter" idx="15" hasCustomPrompt="1"/>
          </p:nvPr>
        </p:nvSpPr>
        <p:spPr>
          <a:xfrm>
            <a:off x="357188" y="1613096"/>
            <a:ext cx="11018568" cy="1126161"/>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1800" b="0" i="0" u="none" strike="noStrike" smtClean="0">
                <a:effectLst/>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Research reported in this presentation was supported in part by the Partnership for the Advancement of Cancer Research, NCI grants U54CA132383 (NMSU) and U54CA132381 (Fred Hutch). The content is solely the responsibility of the authors and does not necessarily represent the official views of the National Institutes of Health.</a:t>
            </a:r>
          </a:p>
        </p:txBody>
      </p:sp>
    </p:spTree>
    <p:extLst>
      <p:ext uri="{BB962C8B-B14F-4D97-AF65-F5344CB8AC3E}">
        <p14:creationId xmlns:p14="http://schemas.microsoft.com/office/powerpoint/2010/main" val="27853535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Title &amp; Text Content">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91AD6689-04F0-8647-A680-1D674A5DD603}"/>
              </a:ext>
            </a:extLst>
          </p:cNvPr>
          <p:cNvSpPr/>
          <p:nvPr userDrawn="1"/>
        </p:nvSpPr>
        <p:spPr>
          <a:xfrm>
            <a:off x="-243840" y="232502"/>
            <a:ext cx="12057732" cy="782638"/>
          </a:xfrm>
          <a:prstGeom prst="roundRect">
            <a:avLst/>
          </a:prstGeom>
          <a:solidFill>
            <a:srgbClr val="1C3A62">
              <a:alpha val="90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C7E969B9-3269-0F4E-A840-D2EF7FC1A627}"/>
              </a:ext>
            </a:extLst>
          </p:cNvPr>
          <p:cNvPicPr>
            <a:picLocks noChangeAspect="1"/>
          </p:cNvPicPr>
          <p:nvPr userDrawn="1"/>
        </p:nvPicPr>
        <p:blipFill>
          <a:blip r:embed="rId2" cstate="screen">
            <a:alphaModFix amt="3000"/>
            <a:extLst>
              <a:ext uri="{28A0092B-C50C-407E-A947-70E740481C1C}">
                <a14:useLocalDpi xmlns:a14="http://schemas.microsoft.com/office/drawing/2010/main"/>
              </a:ext>
            </a:extLst>
          </a:blip>
          <a:srcRect b="681"/>
          <a:stretch>
            <a:fillRect/>
          </a:stretch>
        </p:blipFill>
        <p:spPr>
          <a:xfrm>
            <a:off x="11038114" y="5604486"/>
            <a:ext cx="1153886" cy="1322647"/>
          </a:xfrm>
          <a:prstGeom prst="rect">
            <a:avLst/>
          </a:prstGeom>
        </p:spPr>
      </p:pic>
      <p:sp>
        <p:nvSpPr>
          <p:cNvPr id="11" name="Slide Number Placeholder 5">
            <a:extLst>
              <a:ext uri="{FF2B5EF4-FFF2-40B4-BE49-F238E27FC236}">
                <a16:creationId xmlns:a16="http://schemas.microsoft.com/office/drawing/2014/main" id="{95F6A0C1-B679-F842-8038-1B7B89BE6254}"/>
              </a:ext>
            </a:extLst>
          </p:cNvPr>
          <p:cNvSpPr>
            <a:spLocks noGrp="1"/>
          </p:cNvSpPr>
          <p:nvPr>
            <p:ph type="sldNum" sz="quarter" idx="12"/>
          </p:nvPr>
        </p:nvSpPr>
        <p:spPr>
          <a:xfrm>
            <a:off x="11636304" y="6412775"/>
            <a:ext cx="422525" cy="268856"/>
          </a:xfrm>
        </p:spPr>
        <p:txBody>
          <a:bodyPr lIns="0" tIns="0" rIns="0" bIns="0"/>
          <a:lstStyle>
            <a:lvl1pPr algn="ctr">
              <a:defRPr sz="1400">
                <a:solidFill>
                  <a:schemeClr val="bg1"/>
                </a:solidFill>
                <a:latin typeface="Montserrat" pitchFamily="2" charset="77"/>
              </a:defRPr>
            </a:lvl1pPr>
          </a:lstStyle>
          <a:p>
            <a:fld id="{9EC71654-96A5-4280-94F3-931C61A9F92C}" type="slidenum">
              <a:rPr lang="en-US" smtClean="0">
                <a:solidFill>
                  <a:srgbClr val="1C3A62"/>
                </a:solidFill>
              </a:rPr>
              <a:pPr/>
              <a:t>‹#›</a:t>
            </a:fld>
            <a:endParaRPr lang="en-US" dirty="0">
              <a:solidFill>
                <a:srgbClr val="1C3A62"/>
              </a:solidFill>
            </a:endParaRPr>
          </a:p>
        </p:txBody>
      </p:sp>
      <p:sp>
        <p:nvSpPr>
          <p:cNvPr id="6" name="Text Placeholder 13">
            <a:extLst>
              <a:ext uri="{FF2B5EF4-FFF2-40B4-BE49-F238E27FC236}">
                <a16:creationId xmlns:a16="http://schemas.microsoft.com/office/drawing/2014/main" id="{A9D32516-76FC-D547-9AFE-3A6BB56E72C5}"/>
              </a:ext>
            </a:extLst>
          </p:cNvPr>
          <p:cNvSpPr>
            <a:spLocks noGrp="1"/>
          </p:cNvSpPr>
          <p:nvPr>
            <p:ph type="body" sz="quarter" idx="14" hasCustomPrompt="1"/>
          </p:nvPr>
        </p:nvSpPr>
        <p:spPr>
          <a:xfrm>
            <a:off x="357188" y="298384"/>
            <a:ext cx="11018568" cy="650875"/>
          </a:xfrm>
        </p:spPr>
        <p:txBody>
          <a:bodyPr anchor="ctr" anchorCtr="0">
            <a:noAutofit/>
          </a:bodyPr>
          <a:lstStyle>
            <a:lvl1pPr marL="0" indent="0">
              <a:buNone/>
              <a:defRPr sz="4800" b="1" i="0">
                <a:solidFill>
                  <a:schemeClr val="bg1"/>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Contact Us</a:t>
            </a:r>
          </a:p>
        </p:txBody>
      </p:sp>
      <p:sp>
        <p:nvSpPr>
          <p:cNvPr id="9" name="Text Placeholder 15">
            <a:extLst>
              <a:ext uri="{FF2B5EF4-FFF2-40B4-BE49-F238E27FC236}">
                <a16:creationId xmlns:a16="http://schemas.microsoft.com/office/drawing/2014/main" id="{562E7B4F-38E5-6B45-8265-3E3B2AFB9C81}"/>
              </a:ext>
            </a:extLst>
          </p:cNvPr>
          <p:cNvSpPr>
            <a:spLocks noGrp="1"/>
          </p:cNvSpPr>
          <p:nvPr>
            <p:ph type="body" sz="quarter" idx="15" hasCustomPrompt="1"/>
          </p:nvPr>
        </p:nvSpPr>
        <p:spPr>
          <a:xfrm>
            <a:off x="357188" y="1305256"/>
            <a:ext cx="5122242" cy="511498"/>
          </a:xfrm>
        </p:spPr>
        <p:txBody>
          <a:bodyPr>
            <a:noAutofit/>
          </a:bodyPr>
          <a:lstStyle>
            <a:lvl1pPr marL="0" indent="0">
              <a:buNone/>
              <a:defRPr sz="3200" b="1" i="0" spc="100" baseline="0">
                <a:solidFill>
                  <a:srgbClr val="A90037"/>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Jane Doe</a:t>
            </a:r>
          </a:p>
        </p:txBody>
      </p:sp>
      <p:sp>
        <p:nvSpPr>
          <p:cNvPr id="10" name="Text Placeholder 15">
            <a:extLst>
              <a:ext uri="{FF2B5EF4-FFF2-40B4-BE49-F238E27FC236}">
                <a16:creationId xmlns:a16="http://schemas.microsoft.com/office/drawing/2014/main" id="{1A17CDB5-3E34-4E4B-86EA-601E32E81676}"/>
              </a:ext>
            </a:extLst>
          </p:cNvPr>
          <p:cNvSpPr>
            <a:spLocks noGrp="1"/>
          </p:cNvSpPr>
          <p:nvPr>
            <p:ph type="body" sz="quarter" idx="16" hasCustomPrompt="1"/>
          </p:nvPr>
        </p:nvSpPr>
        <p:spPr>
          <a:xfrm>
            <a:off x="930729" y="2016247"/>
            <a:ext cx="4548701" cy="370191"/>
          </a:xfrm>
        </p:spPr>
        <p:txBody>
          <a:bodyPr>
            <a:normAutofit/>
          </a:bodyPr>
          <a:lstStyle>
            <a:lvl1pPr marL="0" indent="0">
              <a:buNone/>
              <a:defRPr sz="2400" b="0" i="0" spc="50" baseline="0">
                <a:solidFill>
                  <a:schemeClr val="tx1"/>
                </a:solidFill>
                <a:latin typeface="Arial" panose="020B0604020202020204" pitchFamily="34" charset="0"/>
                <a:ea typeface="Lato" panose="020F0502020204030203" pitchFamily="34" charset="0"/>
                <a:cs typeface="Arial" panose="020B0604020202020204" pitchFamily="34" charset="0"/>
              </a:defRPr>
            </a:lvl1pPr>
          </a:lstStyle>
          <a:p>
            <a:pPr lvl="0"/>
            <a:r>
              <a:rPr lang="en-US" dirty="0"/>
              <a:t>(555) 123-4567</a:t>
            </a:r>
          </a:p>
        </p:txBody>
      </p:sp>
      <p:sp>
        <p:nvSpPr>
          <p:cNvPr id="12" name="Text Placeholder 15">
            <a:extLst>
              <a:ext uri="{FF2B5EF4-FFF2-40B4-BE49-F238E27FC236}">
                <a16:creationId xmlns:a16="http://schemas.microsoft.com/office/drawing/2014/main" id="{9092570C-30F6-9F47-8946-047BDA39BFF7}"/>
              </a:ext>
            </a:extLst>
          </p:cNvPr>
          <p:cNvSpPr>
            <a:spLocks noGrp="1"/>
          </p:cNvSpPr>
          <p:nvPr>
            <p:ph type="body" sz="quarter" idx="17" hasCustomPrompt="1"/>
          </p:nvPr>
        </p:nvSpPr>
        <p:spPr>
          <a:xfrm>
            <a:off x="930729" y="2554921"/>
            <a:ext cx="4548701" cy="370191"/>
          </a:xfrm>
        </p:spPr>
        <p:txBody>
          <a:bodyPr>
            <a:normAutofit/>
          </a:bodyPr>
          <a:lstStyle>
            <a:lvl1pPr marL="0" indent="0">
              <a:buNone/>
              <a:defRPr sz="2400" b="0" i="0" spc="50" baseline="0">
                <a:solidFill>
                  <a:schemeClr val="tx1"/>
                </a:solidFill>
                <a:latin typeface="Arial" panose="020B0604020202020204" pitchFamily="34" charset="0"/>
                <a:ea typeface="Lato" panose="020F0502020204030203" pitchFamily="34" charset="0"/>
                <a:cs typeface="Arial" panose="020B0604020202020204" pitchFamily="34" charset="0"/>
              </a:defRPr>
            </a:lvl1pPr>
          </a:lstStyle>
          <a:p>
            <a:pPr lvl="0"/>
            <a:r>
              <a:rPr lang="en-US" dirty="0" err="1"/>
              <a:t>jdoe@email.com</a:t>
            </a:r>
            <a:endParaRPr lang="en-US" dirty="0"/>
          </a:p>
        </p:txBody>
      </p:sp>
      <p:sp>
        <p:nvSpPr>
          <p:cNvPr id="13" name="Text Placeholder 15">
            <a:extLst>
              <a:ext uri="{FF2B5EF4-FFF2-40B4-BE49-F238E27FC236}">
                <a16:creationId xmlns:a16="http://schemas.microsoft.com/office/drawing/2014/main" id="{740C352E-89AA-694D-9A70-CBE312A6371A}"/>
              </a:ext>
            </a:extLst>
          </p:cNvPr>
          <p:cNvSpPr>
            <a:spLocks noGrp="1"/>
          </p:cNvSpPr>
          <p:nvPr>
            <p:ph type="body" sz="quarter" idx="18" hasCustomPrompt="1"/>
          </p:nvPr>
        </p:nvSpPr>
        <p:spPr>
          <a:xfrm>
            <a:off x="930729" y="3091794"/>
            <a:ext cx="4548701" cy="370191"/>
          </a:xfrm>
        </p:spPr>
        <p:txBody>
          <a:bodyPr>
            <a:normAutofit/>
          </a:bodyPr>
          <a:lstStyle>
            <a:lvl1pPr marL="0" indent="0">
              <a:buNone/>
              <a:defRPr sz="2400" b="0" i="0" spc="50" baseline="0">
                <a:solidFill>
                  <a:schemeClr val="tx1"/>
                </a:solidFill>
                <a:latin typeface="Arial" panose="020B0604020202020204" pitchFamily="34" charset="0"/>
                <a:ea typeface="Lato" panose="020F0502020204030203" pitchFamily="34" charset="0"/>
                <a:cs typeface="Arial" panose="020B0604020202020204" pitchFamily="34" charset="0"/>
              </a:defRPr>
            </a:lvl1pPr>
          </a:lstStyle>
          <a:p>
            <a:pPr lvl="0"/>
            <a:r>
              <a:rPr lang="en-US" dirty="0" err="1"/>
              <a:t>Yourpersonalsite.com</a:t>
            </a:r>
            <a:endParaRPr lang="en-US" dirty="0"/>
          </a:p>
        </p:txBody>
      </p:sp>
      <p:pic>
        <p:nvPicPr>
          <p:cNvPr id="15" name="Picture 14" descr="A close up of a logo&#10;&#10;Description automatically generated">
            <a:extLst>
              <a:ext uri="{FF2B5EF4-FFF2-40B4-BE49-F238E27FC236}">
                <a16:creationId xmlns:a16="http://schemas.microsoft.com/office/drawing/2014/main" id="{45476065-234E-A84C-BFAF-8824D5BD1FE3}"/>
              </a:ext>
            </a:extLst>
          </p:cNvPr>
          <p:cNvPicPr>
            <a:picLocks noChangeAspect="1"/>
          </p:cNvPicPr>
          <p:nvPr userDrawn="1"/>
        </p:nvPicPr>
        <p:blipFill>
          <a:blip r:embed="rId3">
            <a:alphaModFix amt="50000"/>
          </a:blip>
          <a:stretch>
            <a:fillRect/>
          </a:stretch>
        </p:blipFill>
        <p:spPr>
          <a:xfrm>
            <a:off x="446834" y="2016247"/>
            <a:ext cx="369410" cy="370191"/>
          </a:xfrm>
          <a:prstGeom prst="rect">
            <a:avLst/>
          </a:prstGeom>
        </p:spPr>
      </p:pic>
      <p:pic>
        <p:nvPicPr>
          <p:cNvPr id="16" name="Picture 15">
            <a:extLst>
              <a:ext uri="{FF2B5EF4-FFF2-40B4-BE49-F238E27FC236}">
                <a16:creationId xmlns:a16="http://schemas.microsoft.com/office/drawing/2014/main" id="{FC846D9A-0101-A142-80C2-87719B9D16A1}"/>
              </a:ext>
            </a:extLst>
          </p:cNvPr>
          <p:cNvPicPr>
            <a:picLocks noChangeAspect="1"/>
          </p:cNvPicPr>
          <p:nvPr userDrawn="1"/>
        </p:nvPicPr>
        <p:blipFill>
          <a:blip r:embed="rId4">
            <a:alphaModFix amt="25000"/>
          </a:blip>
          <a:srcRect/>
          <a:stretch/>
        </p:blipFill>
        <p:spPr>
          <a:xfrm>
            <a:off x="409161" y="2580496"/>
            <a:ext cx="439949" cy="319040"/>
          </a:xfrm>
          <a:prstGeom prst="rect">
            <a:avLst/>
          </a:prstGeom>
        </p:spPr>
      </p:pic>
      <p:pic>
        <p:nvPicPr>
          <p:cNvPr id="17" name="Picture 16">
            <a:extLst>
              <a:ext uri="{FF2B5EF4-FFF2-40B4-BE49-F238E27FC236}">
                <a16:creationId xmlns:a16="http://schemas.microsoft.com/office/drawing/2014/main" id="{CC6C6A9E-C6E2-424E-96B9-E8D0B20CB219}"/>
              </a:ext>
            </a:extLst>
          </p:cNvPr>
          <p:cNvPicPr>
            <a:picLocks noChangeAspect="1"/>
          </p:cNvPicPr>
          <p:nvPr userDrawn="1"/>
        </p:nvPicPr>
        <p:blipFill>
          <a:blip r:embed="rId5">
            <a:alphaModFix amt="50000"/>
          </a:blip>
          <a:srcRect/>
          <a:stretch/>
        </p:blipFill>
        <p:spPr>
          <a:xfrm>
            <a:off x="444430" y="3092184"/>
            <a:ext cx="369410" cy="369410"/>
          </a:xfrm>
          <a:prstGeom prst="rect">
            <a:avLst/>
          </a:prstGeom>
        </p:spPr>
      </p:pic>
      <p:sp>
        <p:nvSpPr>
          <p:cNvPr id="18" name="Text Placeholder 15">
            <a:extLst>
              <a:ext uri="{FF2B5EF4-FFF2-40B4-BE49-F238E27FC236}">
                <a16:creationId xmlns:a16="http://schemas.microsoft.com/office/drawing/2014/main" id="{495A936D-293C-4B4D-9A8F-66AD4885F846}"/>
              </a:ext>
            </a:extLst>
          </p:cNvPr>
          <p:cNvSpPr>
            <a:spLocks noGrp="1"/>
          </p:cNvSpPr>
          <p:nvPr>
            <p:ph type="body" sz="quarter" idx="19" hasCustomPrompt="1"/>
          </p:nvPr>
        </p:nvSpPr>
        <p:spPr>
          <a:xfrm>
            <a:off x="357188" y="3963128"/>
            <a:ext cx="5122242" cy="511498"/>
          </a:xfrm>
        </p:spPr>
        <p:txBody>
          <a:bodyPr>
            <a:noAutofit/>
          </a:bodyPr>
          <a:lstStyle>
            <a:lvl1pPr marL="0" indent="0">
              <a:buNone/>
              <a:defRPr sz="3200" b="1" i="0" spc="100" baseline="0">
                <a:solidFill>
                  <a:srgbClr val="A90037"/>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John Doe</a:t>
            </a:r>
          </a:p>
        </p:txBody>
      </p:sp>
      <p:sp>
        <p:nvSpPr>
          <p:cNvPr id="19" name="Text Placeholder 15">
            <a:extLst>
              <a:ext uri="{FF2B5EF4-FFF2-40B4-BE49-F238E27FC236}">
                <a16:creationId xmlns:a16="http://schemas.microsoft.com/office/drawing/2014/main" id="{A12DD11A-8634-A04A-9551-257CB25AD178}"/>
              </a:ext>
            </a:extLst>
          </p:cNvPr>
          <p:cNvSpPr>
            <a:spLocks noGrp="1"/>
          </p:cNvSpPr>
          <p:nvPr>
            <p:ph type="body" sz="quarter" idx="20" hasCustomPrompt="1"/>
          </p:nvPr>
        </p:nvSpPr>
        <p:spPr>
          <a:xfrm>
            <a:off x="930729" y="4674119"/>
            <a:ext cx="4548701" cy="370191"/>
          </a:xfrm>
        </p:spPr>
        <p:txBody>
          <a:bodyPr>
            <a:normAutofit/>
          </a:bodyPr>
          <a:lstStyle>
            <a:lvl1pPr marL="0" indent="0">
              <a:buNone/>
              <a:defRPr sz="2400" b="0" i="0" spc="50" baseline="0">
                <a:solidFill>
                  <a:schemeClr val="tx1"/>
                </a:solidFill>
                <a:latin typeface="Arial" panose="020B0604020202020204" pitchFamily="34" charset="0"/>
                <a:ea typeface="Lato" panose="020F0502020204030203" pitchFamily="34" charset="0"/>
                <a:cs typeface="Arial" panose="020B0604020202020204" pitchFamily="34" charset="0"/>
              </a:defRPr>
            </a:lvl1pPr>
          </a:lstStyle>
          <a:p>
            <a:pPr lvl="0"/>
            <a:r>
              <a:rPr lang="en-US" dirty="0"/>
              <a:t>(555) 123-8910</a:t>
            </a:r>
          </a:p>
        </p:txBody>
      </p:sp>
      <p:sp>
        <p:nvSpPr>
          <p:cNvPr id="20" name="Text Placeholder 15">
            <a:extLst>
              <a:ext uri="{FF2B5EF4-FFF2-40B4-BE49-F238E27FC236}">
                <a16:creationId xmlns:a16="http://schemas.microsoft.com/office/drawing/2014/main" id="{CC39048B-D6C6-3347-8DC3-62AFF3A3A7DB}"/>
              </a:ext>
            </a:extLst>
          </p:cNvPr>
          <p:cNvSpPr>
            <a:spLocks noGrp="1"/>
          </p:cNvSpPr>
          <p:nvPr>
            <p:ph type="body" sz="quarter" idx="21" hasCustomPrompt="1"/>
          </p:nvPr>
        </p:nvSpPr>
        <p:spPr>
          <a:xfrm>
            <a:off x="930729" y="5212793"/>
            <a:ext cx="4548701" cy="370191"/>
          </a:xfrm>
        </p:spPr>
        <p:txBody>
          <a:bodyPr>
            <a:normAutofit/>
          </a:bodyPr>
          <a:lstStyle>
            <a:lvl1pPr marL="0" indent="0">
              <a:buNone/>
              <a:defRPr sz="2400" b="0" i="0" spc="50" baseline="0">
                <a:solidFill>
                  <a:schemeClr val="tx1"/>
                </a:solidFill>
                <a:latin typeface="Arial" panose="020B0604020202020204" pitchFamily="34" charset="0"/>
                <a:ea typeface="Lato" panose="020F0502020204030203" pitchFamily="34" charset="0"/>
                <a:cs typeface="Arial" panose="020B0604020202020204" pitchFamily="34" charset="0"/>
              </a:defRPr>
            </a:lvl1pPr>
          </a:lstStyle>
          <a:p>
            <a:pPr lvl="0"/>
            <a:r>
              <a:rPr lang="en-US" dirty="0"/>
              <a:t>jdoe2@email.com</a:t>
            </a:r>
          </a:p>
        </p:txBody>
      </p:sp>
      <p:sp>
        <p:nvSpPr>
          <p:cNvPr id="21" name="Text Placeholder 15">
            <a:extLst>
              <a:ext uri="{FF2B5EF4-FFF2-40B4-BE49-F238E27FC236}">
                <a16:creationId xmlns:a16="http://schemas.microsoft.com/office/drawing/2014/main" id="{10612BDE-2AB3-C84F-B352-CBCDBE8AAFA0}"/>
              </a:ext>
            </a:extLst>
          </p:cNvPr>
          <p:cNvSpPr>
            <a:spLocks noGrp="1"/>
          </p:cNvSpPr>
          <p:nvPr>
            <p:ph type="body" sz="quarter" idx="22" hasCustomPrompt="1"/>
          </p:nvPr>
        </p:nvSpPr>
        <p:spPr>
          <a:xfrm>
            <a:off x="930729" y="5749666"/>
            <a:ext cx="4548701" cy="370191"/>
          </a:xfrm>
        </p:spPr>
        <p:txBody>
          <a:bodyPr>
            <a:normAutofit/>
          </a:bodyPr>
          <a:lstStyle>
            <a:lvl1pPr marL="0" indent="0">
              <a:buNone/>
              <a:defRPr sz="2400" b="0" i="0" spc="50" baseline="0">
                <a:solidFill>
                  <a:schemeClr val="tx1"/>
                </a:solidFill>
                <a:latin typeface="Arial" panose="020B0604020202020204" pitchFamily="34" charset="0"/>
                <a:ea typeface="Lato" panose="020F0502020204030203" pitchFamily="34" charset="0"/>
                <a:cs typeface="Arial" panose="020B0604020202020204" pitchFamily="34" charset="0"/>
              </a:defRPr>
            </a:lvl1pPr>
          </a:lstStyle>
          <a:p>
            <a:pPr lvl="0"/>
            <a:r>
              <a:rPr lang="en-US" dirty="0"/>
              <a:t>Yourpersonalsite2.com</a:t>
            </a:r>
          </a:p>
        </p:txBody>
      </p:sp>
      <p:pic>
        <p:nvPicPr>
          <p:cNvPr id="22" name="Picture 21" descr="A close up of a logo&#10;&#10;Description automatically generated">
            <a:extLst>
              <a:ext uri="{FF2B5EF4-FFF2-40B4-BE49-F238E27FC236}">
                <a16:creationId xmlns:a16="http://schemas.microsoft.com/office/drawing/2014/main" id="{7B6D99DE-EE3C-FD4F-962C-136BF52839B2}"/>
              </a:ext>
            </a:extLst>
          </p:cNvPr>
          <p:cNvPicPr>
            <a:picLocks noChangeAspect="1"/>
          </p:cNvPicPr>
          <p:nvPr userDrawn="1"/>
        </p:nvPicPr>
        <p:blipFill>
          <a:blip r:embed="rId3">
            <a:alphaModFix amt="50000"/>
          </a:blip>
          <a:stretch>
            <a:fillRect/>
          </a:stretch>
        </p:blipFill>
        <p:spPr>
          <a:xfrm>
            <a:off x="446834" y="4674119"/>
            <a:ext cx="369410" cy="370191"/>
          </a:xfrm>
          <a:prstGeom prst="rect">
            <a:avLst/>
          </a:prstGeom>
        </p:spPr>
      </p:pic>
      <p:pic>
        <p:nvPicPr>
          <p:cNvPr id="23" name="Picture 22">
            <a:extLst>
              <a:ext uri="{FF2B5EF4-FFF2-40B4-BE49-F238E27FC236}">
                <a16:creationId xmlns:a16="http://schemas.microsoft.com/office/drawing/2014/main" id="{04D34C29-F587-3548-B366-BA90911BF107}"/>
              </a:ext>
            </a:extLst>
          </p:cNvPr>
          <p:cNvPicPr>
            <a:picLocks noChangeAspect="1"/>
          </p:cNvPicPr>
          <p:nvPr userDrawn="1"/>
        </p:nvPicPr>
        <p:blipFill>
          <a:blip r:embed="rId4">
            <a:alphaModFix amt="25000"/>
          </a:blip>
          <a:srcRect/>
          <a:stretch/>
        </p:blipFill>
        <p:spPr>
          <a:xfrm>
            <a:off x="409161" y="5238368"/>
            <a:ext cx="439949" cy="319040"/>
          </a:xfrm>
          <a:prstGeom prst="rect">
            <a:avLst/>
          </a:prstGeom>
        </p:spPr>
      </p:pic>
      <p:pic>
        <p:nvPicPr>
          <p:cNvPr id="24" name="Picture 23">
            <a:extLst>
              <a:ext uri="{FF2B5EF4-FFF2-40B4-BE49-F238E27FC236}">
                <a16:creationId xmlns:a16="http://schemas.microsoft.com/office/drawing/2014/main" id="{99584192-3B23-2646-B932-FBB5984D0743}"/>
              </a:ext>
            </a:extLst>
          </p:cNvPr>
          <p:cNvPicPr>
            <a:picLocks noChangeAspect="1"/>
          </p:cNvPicPr>
          <p:nvPr userDrawn="1"/>
        </p:nvPicPr>
        <p:blipFill>
          <a:blip r:embed="rId5">
            <a:alphaModFix amt="50000"/>
          </a:blip>
          <a:srcRect/>
          <a:stretch/>
        </p:blipFill>
        <p:spPr>
          <a:xfrm>
            <a:off x="444430" y="5750056"/>
            <a:ext cx="369410" cy="369410"/>
          </a:xfrm>
          <a:prstGeom prst="rect">
            <a:avLst/>
          </a:prstGeom>
        </p:spPr>
      </p:pic>
      <p:sp>
        <p:nvSpPr>
          <p:cNvPr id="25" name="Text Placeholder 15">
            <a:extLst>
              <a:ext uri="{FF2B5EF4-FFF2-40B4-BE49-F238E27FC236}">
                <a16:creationId xmlns:a16="http://schemas.microsoft.com/office/drawing/2014/main" id="{60816958-3719-9447-9F2E-0A3261DCE266}"/>
              </a:ext>
            </a:extLst>
          </p:cNvPr>
          <p:cNvSpPr>
            <a:spLocks noGrp="1"/>
          </p:cNvSpPr>
          <p:nvPr>
            <p:ph type="body" sz="quarter" idx="23" hasCustomPrompt="1"/>
          </p:nvPr>
        </p:nvSpPr>
        <p:spPr>
          <a:xfrm>
            <a:off x="7649936" y="6409974"/>
            <a:ext cx="3843834" cy="268856"/>
          </a:xfrm>
        </p:spPr>
        <p:txBody>
          <a:bodyPr anchor="ctr" anchorCtr="0">
            <a:noAutofit/>
          </a:bodyPr>
          <a:lstStyle>
            <a:lvl1pPr marL="0" indent="0" algn="r">
              <a:buNone/>
              <a:defRPr sz="1400" b="0" i="0" spc="50" baseline="0">
                <a:solidFill>
                  <a:srgbClr val="1C3A62"/>
                </a:solidFill>
                <a:latin typeface="Montserrat" pitchFamily="2" charset="77"/>
                <a:ea typeface="Lato" panose="020F0502020204030203" pitchFamily="34" charset="0"/>
                <a:cs typeface="Lato" panose="020F0502020204030203" pitchFamily="34" charset="0"/>
              </a:defRPr>
            </a:lvl1pPr>
          </a:lstStyle>
          <a:p>
            <a:pPr lvl="0"/>
            <a:r>
              <a:rPr lang="en-US" dirty="0" err="1"/>
              <a:t>cancer.nmsu.edu</a:t>
            </a:r>
            <a:r>
              <a:rPr lang="en-US" dirty="0"/>
              <a:t> | </a:t>
            </a:r>
            <a:r>
              <a:rPr lang="en-US" dirty="0" err="1"/>
              <a:t>fredhutch.org</a:t>
            </a:r>
            <a:r>
              <a:rPr lang="en-US" dirty="0"/>
              <a:t>/</a:t>
            </a:r>
            <a:r>
              <a:rPr lang="en-US" dirty="0" err="1"/>
              <a:t>pacr</a:t>
            </a:r>
            <a:endParaRPr lang="en-US" dirty="0"/>
          </a:p>
        </p:txBody>
      </p:sp>
    </p:spTree>
    <p:extLst>
      <p:ext uri="{BB962C8B-B14F-4D97-AF65-F5344CB8AC3E}">
        <p14:creationId xmlns:p14="http://schemas.microsoft.com/office/powerpoint/2010/main" val="29717927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Title &amp; Text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AD6689-04F0-8647-A680-1D674A5DD603}"/>
              </a:ext>
            </a:extLst>
          </p:cNvPr>
          <p:cNvSpPr/>
          <p:nvPr userDrawn="1"/>
        </p:nvSpPr>
        <p:spPr>
          <a:xfrm>
            <a:off x="0" y="0"/>
            <a:ext cx="3491771" cy="6858000"/>
          </a:xfrm>
          <a:prstGeom prst="rect">
            <a:avLst/>
          </a:prstGeom>
          <a:solidFill>
            <a:srgbClr val="1C3A62">
              <a:alpha val="90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C7E969B9-3269-0F4E-A840-D2EF7FC1A627}"/>
              </a:ext>
            </a:extLst>
          </p:cNvPr>
          <p:cNvPicPr>
            <a:picLocks noChangeAspect="1"/>
          </p:cNvPicPr>
          <p:nvPr userDrawn="1"/>
        </p:nvPicPr>
        <p:blipFill>
          <a:blip r:embed="rId2" cstate="screen">
            <a:alphaModFix amt="3000"/>
            <a:extLst>
              <a:ext uri="{28A0092B-C50C-407E-A947-70E740481C1C}">
                <a14:useLocalDpi xmlns:a14="http://schemas.microsoft.com/office/drawing/2010/main"/>
              </a:ext>
            </a:extLst>
          </a:blip>
          <a:srcRect b="681"/>
          <a:stretch>
            <a:fillRect/>
          </a:stretch>
        </p:blipFill>
        <p:spPr>
          <a:xfrm>
            <a:off x="11038114" y="5604486"/>
            <a:ext cx="1153886" cy="1322647"/>
          </a:xfrm>
          <a:prstGeom prst="rect">
            <a:avLst/>
          </a:prstGeom>
        </p:spPr>
      </p:pic>
      <p:sp>
        <p:nvSpPr>
          <p:cNvPr id="11" name="Slide Number Placeholder 5">
            <a:extLst>
              <a:ext uri="{FF2B5EF4-FFF2-40B4-BE49-F238E27FC236}">
                <a16:creationId xmlns:a16="http://schemas.microsoft.com/office/drawing/2014/main" id="{95F6A0C1-B679-F842-8038-1B7B89BE6254}"/>
              </a:ext>
            </a:extLst>
          </p:cNvPr>
          <p:cNvSpPr>
            <a:spLocks noGrp="1"/>
          </p:cNvSpPr>
          <p:nvPr>
            <p:ph type="sldNum" sz="quarter" idx="12"/>
          </p:nvPr>
        </p:nvSpPr>
        <p:spPr>
          <a:xfrm>
            <a:off x="11636304" y="6412775"/>
            <a:ext cx="422525" cy="268856"/>
          </a:xfrm>
        </p:spPr>
        <p:txBody>
          <a:bodyPr lIns="0" tIns="0" rIns="0" bIns="0"/>
          <a:lstStyle>
            <a:lvl1pPr algn="ctr">
              <a:defRPr sz="1400">
                <a:solidFill>
                  <a:schemeClr val="bg1"/>
                </a:solidFill>
                <a:latin typeface="Montserrat" pitchFamily="2" charset="77"/>
              </a:defRPr>
            </a:lvl1pPr>
          </a:lstStyle>
          <a:p>
            <a:fld id="{9EC71654-96A5-4280-94F3-931C61A9F92C}" type="slidenum">
              <a:rPr lang="en-US" smtClean="0">
                <a:solidFill>
                  <a:srgbClr val="1C3A62"/>
                </a:solidFill>
              </a:rPr>
              <a:pPr/>
              <a:t>‹#›</a:t>
            </a:fld>
            <a:endParaRPr lang="en-US" dirty="0">
              <a:solidFill>
                <a:srgbClr val="1C3A62"/>
              </a:solidFill>
            </a:endParaRPr>
          </a:p>
        </p:txBody>
      </p:sp>
      <p:sp>
        <p:nvSpPr>
          <p:cNvPr id="14" name="Text Placeholder 13">
            <a:extLst>
              <a:ext uri="{FF2B5EF4-FFF2-40B4-BE49-F238E27FC236}">
                <a16:creationId xmlns:a16="http://schemas.microsoft.com/office/drawing/2014/main" id="{BC64F8F4-3AD8-B940-8C81-ED88BB3D50D3}"/>
              </a:ext>
            </a:extLst>
          </p:cNvPr>
          <p:cNvSpPr>
            <a:spLocks noGrp="1"/>
          </p:cNvSpPr>
          <p:nvPr>
            <p:ph type="body" sz="quarter" idx="13" hasCustomPrompt="1"/>
          </p:nvPr>
        </p:nvSpPr>
        <p:spPr>
          <a:xfrm>
            <a:off x="3624942" y="298384"/>
            <a:ext cx="7750813" cy="650875"/>
          </a:xfrm>
        </p:spPr>
        <p:txBody>
          <a:bodyPr anchor="ctr" anchorCtr="0">
            <a:noAutofit/>
          </a:bodyPr>
          <a:lstStyle>
            <a:lvl1pPr marL="0" indent="0">
              <a:buNone/>
              <a:defRPr sz="4800" b="1" i="0">
                <a:solidFill>
                  <a:sysClr val="windowText" lastClr="000000"/>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Slide Title</a:t>
            </a:r>
          </a:p>
        </p:txBody>
      </p:sp>
      <p:sp>
        <p:nvSpPr>
          <p:cNvPr id="9" name="Content Placeholder 8">
            <a:extLst>
              <a:ext uri="{FF2B5EF4-FFF2-40B4-BE49-F238E27FC236}">
                <a16:creationId xmlns:a16="http://schemas.microsoft.com/office/drawing/2014/main" id="{496141A8-6BB0-9840-843A-AD489F9373CB}"/>
              </a:ext>
            </a:extLst>
          </p:cNvPr>
          <p:cNvSpPr>
            <a:spLocks noGrp="1"/>
          </p:cNvSpPr>
          <p:nvPr>
            <p:ph sz="quarter" idx="14"/>
          </p:nvPr>
        </p:nvSpPr>
        <p:spPr>
          <a:xfrm>
            <a:off x="325866" y="464878"/>
            <a:ext cx="2840037" cy="2814704"/>
          </a:xfrm>
        </p:spPr>
        <p:txBody>
          <a:bodyPr/>
          <a:lstStyle>
            <a:lvl3pPr marL="914400" indent="0">
              <a:buNone/>
              <a:defRPr b="0" i="0">
                <a:ln>
                  <a:noFill/>
                </a:ln>
                <a:solidFill>
                  <a:schemeClr val="bg1"/>
                </a:solidFill>
                <a:latin typeface="Lato" panose="020F0502020204030203" pitchFamily="34" charset="0"/>
                <a:ea typeface="Lato" panose="020F0502020204030203" pitchFamily="34" charset="0"/>
                <a:cs typeface="Lato" panose="020F0502020204030203" pitchFamily="34" charset="0"/>
              </a:defRPr>
            </a:lvl3pPr>
          </a:lstStyle>
          <a:p>
            <a:pPr lvl="2"/>
            <a:endParaRPr lang="en-US" dirty="0"/>
          </a:p>
        </p:txBody>
      </p:sp>
      <p:sp>
        <p:nvSpPr>
          <p:cNvPr id="15" name="Content Placeholder 8">
            <a:extLst>
              <a:ext uri="{FF2B5EF4-FFF2-40B4-BE49-F238E27FC236}">
                <a16:creationId xmlns:a16="http://schemas.microsoft.com/office/drawing/2014/main" id="{56653FD6-B404-004D-8A5D-30D3E5DB7B66}"/>
              </a:ext>
            </a:extLst>
          </p:cNvPr>
          <p:cNvSpPr>
            <a:spLocks noGrp="1"/>
          </p:cNvSpPr>
          <p:nvPr>
            <p:ph sz="quarter" idx="15"/>
          </p:nvPr>
        </p:nvSpPr>
        <p:spPr>
          <a:xfrm>
            <a:off x="338138" y="3744912"/>
            <a:ext cx="2840037" cy="2814703"/>
          </a:xfrm>
        </p:spPr>
        <p:txBody>
          <a:bodyPr/>
          <a:lstStyle>
            <a:lvl3pPr marL="914400" indent="0">
              <a:buNone/>
              <a:defRPr b="0" i="0">
                <a:ln>
                  <a:noFill/>
                </a:ln>
                <a:solidFill>
                  <a:schemeClr val="bg1"/>
                </a:solidFill>
                <a:latin typeface="Lato" panose="020F0502020204030203" pitchFamily="34" charset="0"/>
                <a:ea typeface="Lato" panose="020F0502020204030203" pitchFamily="34" charset="0"/>
                <a:cs typeface="Lato" panose="020F0502020204030203" pitchFamily="34" charset="0"/>
              </a:defRPr>
            </a:lvl3pPr>
          </a:lstStyle>
          <a:p>
            <a:pPr lvl="2"/>
            <a:endParaRPr lang="en-US" dirty="0"/>
          </a:p>
        </p:txBody>
      </p:sp>
    </p:spTree>
    <p:extLst>
      <p:ext uri="{BB962C8B-B14F-4D97-AF65-F5344CB8AC3E}">
        <p14:creationId xmlns:p14="http://schemas.microsoft.com/office/powerpoint/2010/main" val="3526912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D949F92-7B89-2549-A532-D51C28786010}"/>
              </a:ext>
            </a:extLst>
          </p:cNvPr>
          <p:cNvSpPr txBox="1"/>
          <p:nvPr userDrawn="1"/>
        </p:nvSpPr>
        <p:spPr>
          <a:xfrm>
            <a:off x="631370" y="3126922"/>
            <a:ext cx="10929257" cy="941614"/>
          </a:xfrm>
          <a:prstGeom prst="rect">
            <a:avLst/>
          </a:prstGeom>
          <a:noFill/>
        </p:spPr>
        <p:txBody>
          <a:bodyPr wrap="square" rtlCol="0">
            <a:noAutofit/>
          </a:bodyPr>
          <a:lstStyle/>
          <a:p>
            <a:r>
              <a:rPr lang="en-US" b="0" i="0" dirty="0">
                <a:latin typeface="Lato" panose="020F0502020204030203" pitchFamily="34" charset="0"/>
                <a:ea typeface="Lato" panose="020F0502020204030203" pitchFamily="34" charset="0"/>
                <a:cs typeface="Lato" panose="020F0502020204030203" pitchFamily="34" charset="0"/>
              </a:rPr>
              <a:t>Please visit Google Fonts to download the headline font used in this template for free. </a:t>
            </a:r>
          </a:p>
          <a:p>
            <a:pPr lvl="0"/>
            <a:endParaRPr lang="en-US" dirty="0">
              <a:latin typeface="Lato" panose="020F0502020204030203" pitchFamily="34" charset="0"/>
              <a:ea typeface="Lato" panose="020F0502020204030203" pitchFamily="34" charset="0"/>
              <a:cs typeface="Lato" panose="020F0502020204030203" pitchFamily="34" charset="0"/>
            </a:endParaRPr>
          </a:p>
          <a:p>
            <a:pPr lvl="0"/>
            <a:r>
              <a:rPr lang="en-US" dirty="0">
                <a:solidFill>
                  <a:srgbClr val="A90037"/>
                </a:solidFill>
                <a:latin typeface="Lato" panose="020F0502020204030203" pitchFamily="34" charset="0"/>
                <a:ea typeface="Lato" panose="020F0502020204030203" pitchFamily="34" charset="0"/>
                <a:cs typeface="Lato" panose="020F0502020204030203" pitchFamily="34" charset="0"/>
              </a:rPr>
              <a:t>https://</a:t>
            </a:r>
            <a:r>
              <a:rPr lang="en-US" dirty="0" err="1">
                <a:solidFill>
                  <a:srgbClr val="A90037"/>
                </a:solidFill>
                <a:latin typeface="Lato" panose="020F0502020204030203" pitchFamily="34" charset="0"/>
                <a:ea typeface="Lato" panose="020F0502020204030203" pitchFamily="34" charset="0"/>
                <a:cs typeface="Lato" panose="020F0502020204030203" pitchFamily="34" charset="0"/>
              </a:rPr>
              <a:t>fonts.google.com</a:t>
            </a:r>
            <a:r>
              <a:rPr lang="en-US" dirty="0">
                <a:solidFill>
                  <a:srgbClr val="A90037"/>
                </a:solidFill>
                <a:latin typeface="Lato" panose="020F0502020204030203" pitchFamily="34" charset="0"/>
                <a:ea typeface="Lato" panose="020F0502020204030203" pitchFamily="34" charset="0"/>
                <a:cs typeface="Lato" panose="020F0502020204030203" pitchFamily="34" charset="0"/>
              </a:rPr>
              <a:t>/specimen/</a:t>
            </a:r>
            <a:r>
              <a:rPr lang="en-US" dirty="0" err="1">
                <a:solidFill>
                  <a:srgbClr val="A90037"/>
                </a:solidFill>
                <a:latin typeface="Lato" panose="020F0502020204030203" pitchFamily="34" charset="0"/>
                <a:ea typeface="Lato" panose="020F0502020204030203" pitchFamily="34" charset="0"/>
                <a:cs typeface="Lato" panose="020F0502020204030203" pitchFamily="34" charset="0"/>
              </a:rPr>
              <a:t>Lato</a:t>
            </a:r>
            <a:endParaRPr lang="en-US" b="1" dirty="0">
              <a:latin typeface="Lato" panose="020F0502020204030203" pitchFamily="34" charset="0"/>
              <a:ea typeface="Lato" panose="020F0502020204030203" pitchFamily="34" charset="0"/>
              <a:cs typeface="Lato" panose="020F0502020204030203" pitchFamily="34" charset="0"/>
            </a:endParaRPr>
          </a:p>
        </p:txBody>
      </p:sp>
      <p:sp>
        <p:nvSpPr>
          <p:cNvPr id="11" name="TextBox 10">
            <a:extLst>
              <a:ext uri="{FF2B5EF4-FFF2-40B4-BE49-F238E27FC236}">
                <a16:creationId xmlns:a16="http://schemas.microsoft.com/office/drawing/2014/main" id="{6E9DAF71-F9A4-D842-A73C-84F86D044658}"/>
              </a:ext>
            </a:extLst>
          </p:cNvPr>
          <p:cNvSpPr txBox="1"/>
          <p:nvPr userDrawn="1"/>
        </p:nvSpPr>
        <p:spPr>
          <a:xfrm>
            <a:off x="631370" y="1774301"/>
            <a:ext cx="10929257" cy="941614"/>
          </a:xfrm>
          <a:prstGeom prst="rect">
            <a:avLst/>
          </a:prstGeom>
          <a:noFill/>
        </p:spPr>
        <p:txBody>
          <a:bodyPr wrap="square" rtlCol="0">
            <a:noAutofit/>
          </a:bodyPr>
          <a:lstStyle/>
          <a:p>
            <a:r>
              <a:rPr lang="en-US" b="1" i="0" dirty="0">
                <a:latin typeface="Lato" panose="020F0502020204030203" pitchFamily="34" charset="0"/>
                <a:ea typeface="Lato" panose="020F0502020204030203" pitchFamily="34" charset="0"/>
                <a:cs typeface="Lato" panose="020F0502020204030203" pitchFamily="34" charset="0"/>
              </a:rPr>
              <a:t>This template serves as a guide. A variety of slide options are available, but can be adapted to your needs. Please refrain from modifying the logos and font families in this template. </a:t>
            </a:r>
          </a:p>
          <a:p>
            <a:r>
              <a:rPr lang="en-US" b="1" i="0" dirty="0">
                <a:latin typeface="Lato" panose="020F0502020204030203" pitchFamily="34" charset="0"/>
                <a:ea typeface="Lato" panose="020F0502020204030203" pitchFamily="34" charset="0"/>
                <a:cs typeface="Lato" panose="020F0502020204030203" pitchFamily="34" charset="0"/>
              </a:rPr>
              <a:t>Font sizes, weights and colors may be altered while staying within the brand. </a:t>
            </a:r>
          </a:p>
        </p:txBody>
      </p:sp>
      <p:sp>
        <p:nvSpPr>
          <p:cNvPr id="12" name="TextBox 11">
            <a:extLst>
              <a:ext uri="{FF2B5EF4-FFF2-40B4-BE49-F238E27FC236}">
                <a16:creationId xmlns:a16="http://schemas.microsoft.com/office/drawing/2014/main" id="{D53564DF-4EDF-164F-BCBC-B18E0E7825C8}"/>
              </a:ext>
            </a:extLst>
          </p:cNvPr>
          <p:cNvSpPr txBox="1"/>
          <p:nvPr userDrawn="1"/>
        </p:nvSpPr>
        <p:spPr>
          <a:xfrm>
            <a:off x="631369" y="4479542"/>
            <a:ext cx="11244945" cy="397258"/>
          </a:xfrm>
          <a:prstGeom prst="rect">
            <a:avLst/>
          </a:prstGeom>
          <a:noFill/>
        </p:spPr>
        <p:txBody>
          <a:bodyPr wrap="square" rtlCol="0">
            <a:noAutofit/>
          </a:bodyPr>
          <a:lstStyle/>
          <a:p>
            <a:r>
              <a:rPr lang="en-US" b="0" i="1" dirty="0">
                <a:latin typeface="Lato" panose="020F0502020204030203" pitchFamily="34" charset="0"/>
                <a:ea typeface="Lato" panose="020F0502020204030203" pitchFamily="34" charset="0"/>
                <a:cs typeface="Lato" panose="020F0502020204030203" pitchFamily="34" charset="0"/>
              </a:rPr>
              <a:t>If you have questions or issues regarding this template, please contact Kaitlin Englund Briggs at </a:t>
            </a:r>
            <a:r>
              <a:rPr lang="en-US" b="0" i="1" dirty="0" err="1">
                <a:latin typeface="Lato" panose="020F0502020204030203" pitchFamily="34" charset="0"/>
                <a:ea typeface="Lato" panose="020F0502020204030203" pitchFamily="34" charset="0"/>
                <a:cs typeface="Lato" panose="020F0502020204030203" pitchFamily="34" charset="0"/>
              </a:rPr>
              <a:t>kenglund@nmsu.edu</a:t>
            </a:r>
            <a:endParaRPr lang="en-US" b="0" i="1"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610978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6DF0D90-C632-5D4A-BED8-894C6754C601}"/>
              </a:ext>
            </a:extLst>
          </p:cNvPr>
          <p:cNvPicPr>
            <a:picLocks noChangeAspect="1"/>
          </p:cNvPicPr>
          <p:nvPr userDrawn="1"/>
        </p:nvPicPr>
        <p:blipFill>
          <a:blip r:embed="rId2" cstate="screen">
            <a:alphaModFix amt="50000"/>
            <a:extLst>
              <a:ext uri="{28A0092B-C50C-407E-A947-70E740481C1C}">
                <a14:useLocalDpi xmlns:a14="http://schemas.microsoft.com/office/drawing/2010/main"/>
              </a:ext>
            </a:extLst>
          </a:blip>
          <a:srcRect/>
          <a:stretch/>
        </p:blipFill>
        <p:spPr>
          <a:xfrm>
            <a:off x="-821381" y="92531"/>
            <a:ext cx="5810976" cy="6672938"/>
          </a:xfrm>
          <a:prstGeom prst="rect">
            <a:avLst/>
          </a:prstGeom>
        </p:spPr>
      </p:pic>
      <p:sp>
        <p:nvSpPr>
          <p:cNvPr id="8" name="Title 1">
            <a:extLst>
              <a:ext uri="{FF2B5EF4-FFF2-40B4-BE49-F238E27FC236}">
                <a16:creationId xmlns:a16="http://schemas.microsoft.com/office/drawing/2014/main" id="{438A18AE-EBDC-EC4C-8114-38D279B134E8}"/>
              </a:ext>
            </a:extLst>
          </p:cNvPr>
          <p:cNvSpPr>
            <a:spLocks noGrp="1"/>
          </p:cNvSpPr>
          <p:nvPr>
            <p:ph type="ctrTitle" hasCustomPrompt="1"/>
          </p:nvPr>
        </p:nvSpPr>
        <p:spPr>
          <a:xfrm>
            <a:off x="4397829" y="2523632"/>
            <a:ext cx="7413169" cy="1484312"/>
          </a:xfrm>
        </p:spPr>
        <p:txBody>
          <a:bodyPr anchor="b" anchorCtr="0">
            <a:noAutofit/>
          </a:bodyPr>
          <a:lstStyle>
            <a:lvl1pPr algn="l">
              <a:defRPr sz="5400" b="1" cap="all" baseline="0">
                <a:solidFill>
                  <a:srgbClr val="1C3A62"/>
                </a:solidFill>
                <a:latin typeface="Lato" panose="020F0502020204030203" pitchFamily="34" charset="0"/>
                <a:ea typeface="Lato" panose="020F0502020204030203" pitchFamily="34" charset="0"/>
                <a:cs typeface="Lato" panose="020F0502020204030203" pitchFamily="34" charset="0"/>
              </a:defRPr>
            </a:lvl1pPr>
          </a:lstStyle>
          <a:p>
            <a:r>
              <a:rPr lang="en-US" noProof="0" dirty="0"/>
              <a:t>Title: </a:t>
            </a:r>
            <a:r>
              <a:rPr lang="en-US" noProof="0" dirty="0" err="1"/>
              <a:t>Lato</a:t>
            </a:r>
            <a:r>
              <a:rPr lang="en-US" noProof="0" dirty="0"/>
              <a:t> Font</a:t>
            </a:r>
          </a:p>
        </p:txBody>
      </p:sp>
      <p:sp>
        <p:nvSpPr>
          <p:cNvPr id="9" name="Subtitle 2">
            <a:extLst>
              <a:ext uri="{FF2B5EF4-FFF2-40B4-BE49-F238E27FC236}">
                <a16:creationId xmlns:a16="http://schemas.microsoft.com/office/drawing/2014/main" id="{8D6A6138-6728-E84D-8DC3-D0C33C2F0F23}"/>
              </a:ext>
            </a:extLst>
          </p:cNvPr>
          <p:cNvSpPr>
            <a:spLocks noGrp="1"/>
          </p:cNvSpPr>
          <p:nvPr>
            <p:ph type="subTitle" idx="1" hasCustomPrompt="1"/>
          </p:nvPr>
        </p:nvSpPr>
        <p:spPr>
          <a:xfrm>
            <a:off x="4397830" y="4211843"/>
            <a:ext cx="7413168" cy="503167"/>
          </a:xfrm>
        </p:spPr>
        <p:txBody>
          <a:bodyPr>
            <a:noAutofit/>
          </a:bodyPr>
          <a:lstStyle>
            <a:lvl1pPr marL="0" indent="0" algn="l">
              <a:buNone/>
              <a:defRPr sz="1800" b="0" i="0" cap="all" baseline="0">
                <a:solidFill>
                  <a:schemeClr val="tx1"/>
                </a:solidFill>
                <a:latin typeface="Lato" panose="020F0502020204030203" pitchFamily="34" charset="0"/>
                <a:ea typeface="Lato" panose="020F0502020204030203" pitchFamily="34" charset="0"/>
                <a:cs typeface="Lato" panose="020F050202020403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Subtitle: </a:t>
            </a:r>
            <a:r>
              <a:rPr lang="en-US" noProof="0" dirty="0" err="1"/>
              <a:t>Lato</a:t>
            </a:r>
            <a:r>
              <a:rPr lang="en-US" noProof="0" dirty="0"/>
              <a:t> Font</a:t>
            </a:r>
          </a:p>
        </p:txBody>
      </p:sp>
      <p:pic>
        <p:nvPicPr>
          <p:cNvPr id="10" name="Picture 9">
            <a:extLst>
              <a:ext uri="{FF2B5EF4-FFF2-40B4-BE49-F238E27FC236}">
                <a16:creationId xmlns:a16="http://schemas.microsoft.com/office/drawing/2014/main" id="{B884FF41-48DC-0B46-8D59-BF180E95C9C5}"/>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7238915" y="6059179"/>
            <a:ext cx="2868978" cy="524650"/>
          </a:xfrm>
          <a:prstGeom prst="rect">
            <a:avLst/>
          </a:prstGeom>
        </p:spPr>
      </p:pic>
      <p:cxnSp>
        <p:nvCxnSpPr>
          <p:cNvPr id="11" name="Straight Connector 10">
            <a:extLst>
              <a:ext uri="{FF2B5EF4-FFF2-40B4-BE49-F238E27FC236}">
                <a16:creationId xmlns:a16="http://schemas.microsoft.com/office/drawing/2014/main" id="{79E93E26-BCCF-8E4B-86A7-92D3C037061D}"/>
              </a:ext>
            </a:extLst>
          </p:cNvPr>
          <p:cNvCxnSpPr>
            <a:cxnSpLocks/>
          </p:cNvCxnSpPr>
          <p:nvPr userDrawn="1"/>
        </p:nvCxnSpPr>
        <p:spPr>
          <a:xfrm>
            <a:off x="5568524" y="4109893"/>
            <a:ext cx="3433589" cy="0"/>
          </a:xfrm>
          <a:prstGeom prst="line">
            <a:avLst/>
          </a:prstGeom>
          <a:ln>
            <a:solidFill>
              <a:srgbClr val="1C3A62"/>
            </a:solidFill>
          </a:ln>
        </p:spPr>
        <p:style>
          <a:lnRef idx="1">
            <a:schemeClr val="accent1"/>
          </a:lnRef>
          <a:fillRef idx="0">
            <a:schemeClr val="accent1"/>
          </a:fillRef>
          <a:effectRef idx="0">
            <a:schemeClr val="accent1"/>
          </a:effectRef>
          <a:fontRef idx="minor">
            <a:schemeClr val="tx1"/>
          </a:fontRef>
        </p:style>
      </p:cxnSp>
      <p:pic>
        <p:nvPicPr>
          <p:cNvPr id="12" name="Picture 11" descr="A close up of a sign&#10;&#10;Description automatically generated">
            <a:extLst>
              <a:ext uri="{FF2B5EF4-FFF2-40B4-BE49-F238E27FC236}">
                <a16:creationId xmlns:a16="http://schemas.microsoft.com/office/drawing/2014/main" id="{CC2DAF04-0B7C-4340-8D05-5F9F0D2B748B}"/>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10398199" y="6059903"/>
            <a:ext cx="473001" cy="523202"/>
          </a:xfrm>
          <a:prstGeom prst="rect">
            <a:avLst/>
          </a:prstGeom>
        </p:spPr>
      </p:pic>
      <p:pic>
        <p:nvPicPr>
          <p:cNvPr id="13" name="Picture 12" descr="A picture containing object, clock&#10;&#10;Description automatically generated">
            <a:extLst>
              <a:ext uri="{FF2B5EF4-FFF2-40B4-BE49-F238E27FC236}">
                <a16:creationId xmlns:a16="http://schemas.microsoft.com/office/drawing/2014/main" id="{647A8F15-B139-EB4F-91B3-943E366E43F5}"/>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11161506" y="6059903"/>
            <a:ext cx="649492" cy="523202"/>
          </a:xfrm>
          <a:prstGeom prst="rect">
            <a:avLst/>
          </a:prstGeom>
        </p:spPr>
      </p:pic>
    </p:spTree>
    <p:extLst>
      <p:ext uri="{BB962C8B-B14F-4D97-AF65-F5344CB8AC3E}">
        <p14:creationId xmlns:p14="http://schemas.microsoft.com/office/powerpoint/2010/main" val="3567854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 - Blu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DB8365-8936-134A-8AA7-0B36CFFCCB8C}"/>
              </a:ext>
            </a:extLst>
          </p:cNvPr>
          <p:cNvSpPr/>
          <p:nvPr userDrawn="1"/>
        </p:nvSpPr>
        <p:spPr>
          <a:xfrm>
            <a:off x="-6350" y="0"/>
            <a:ext cx="12192000" cy="6858000"/>
          </a:xfrm>
          <a:prstGeom prst="rect">
            <a:avLst/>
          </a:prstGeom>
          <a:solidFill>
            <a:srgbClr val="1C3A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989D3FAF-7956-6F41-A405-2CC9107363C9}"/>
              </a:ext>
            </a:extLst>
          </p:cNvPr>
          <p:cNvPicPr>
            <a:picLocks noChangeAspect="1"/>
          </p:cNvPicPr>
          <p:nvPr userDrawn="1"/>
        </p:nvPicPr>
        <p:blipFill>
          <a:blip r:embed="rId2" cstate="screen">
            <a:alphaModFix amt="10000"/>
            <a:extLst>
              <a:ext uri="{28A0092B-C50C-407E-A947-70E740481C1C}">
                <a14:useLocalDpi xmlns:a14="http://schemas.microsoft.com/office/drawing/2010/main"/>
              </a:ext>
            </a:extLst>
          </a:blip>
          <a:srcRect b="681"/>
          <a:stretch>
            <a:fillRect/>
          </a:stretch>
        </p:blipFill>
        <p:spPr>
          <a:xfrm>
            <a:off x="10352315" y="4756531"/>
            <a:ext cx="1833336" cy="2101470"/>
          </a:xfrm>
          <a:prstGeom prst="rect">
            <a:avLst/>
          </a:prstGeom>
        </p:spPr>
      </p:pic>
      <p:sp>
        <p:nvSpPr>
          <p:cNvPr id="12" name="Text Placeholder 11">
            <a:extLst>
              <a:ext uri="{FF2B5EF4-FFF2-40B4-BE49-F238E27FC236}">
                <a16:creationId xmlns:a16="http://schemas.microsoft.com/office/drawing/2014/main" id="{66408BE9-165A-9445-B01A-331E52D4CCA1}"/>
              </a:ext>
            </a:extLst>
          </p:cNvPr>
          <p:cNvSpPr>
            <a:spLocks noGrp="1"/>
          </p:cNvSpPr>
          <p:nvPr>
            <p:ph type="body" sz="quarter" idx="10" hasCustomPrompt="1"/>
          </p:nvPr>
        </p:nvSpPr>
        <p:spPr>
          <a:xfrm>
            <a:off x="423956" y="1895475"/>
            <a:ext cx="11331388" cy="1554327"/>
          </a:xfrm>
        </p:spPr>
        <p:txBody>
          <a:bodyPr anchor="b" anchorCtr="0">
            <a:normAutofit/>
          </a:bodyPr>
          <a:lstStyle>
            <a:lvl1pPr marL="0" indent="0" algn="ctr">
              <a:buNone/>
              <a:defRPr sz="4800" b="1" i="1">
                <a:solidFill>
                  <a:schemeClr val="bg1"/>
                </a:solidFill>
                <a:latin typeface="Lato" panose="020F0502020204030203" pitchFamily="34" charset="0"/>
                <a:ea typeface="Lato" panose="020F0502020204030203" pitchFamily="34" charset="0"/>
                <a:cs typeface="Lato" panose="020F0502020204030203"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Section Head: </a:t>
            </a:r>
            <a:r>
              <a:rPr lang="en-US" dirty="0" err="1"/>
              <a:t>Lato</a:t>
            </a:r>
            <a:r>
              <a:rPr lang="en-US" dirty="0"/>
              <a:t> Italic</a:t>
            </a:r>
          </a:p>
        </p:txBody>
      </p:sp>
      <p:sp>
        <p:nvSpPr>
          <p:cNvPr id="13" name="Text Placeholder 11">
            <a:extLst>
              <a:ext uri="{FF2B5EF4-FFF2-40B4-BE49-F238E27FC236}">
                <a16:creationId xmlns:a16="http://schemas.microsoft.com/office/drawing/2014/main" id="{25E10554-8F2D-5A47-8319-CBD5F4FD8EBA}"/>
              </a:ext>
            </a:extLst>
          </p:cNvPr>
          <p:cNvSpPr>
            <a:spLocks noGrp="1"/>
          </p:cNvSpPr>
          <p:nvPr>
            <p:ph type="body" sz="quarter" idx="11" hasCustomPrompt="1"/>
          </p:nvPr>
        </p:nvSpPr>
        <p:spPr>
          <a:xfrm>
            <a:off x="1179186" y="3917646"/>
            <a:ext cx="9833628" cy="762911"/>
          </a:xfrm>
        </p:spPr>
        <p:txBody>
          <a:bodyPr>
            <a:normAutofit/>
          </a:bodyPr>
          <a:lstStyle>
            <a:lvl1pPr marL="0" indent="0" algn="ctr">
              <a:buNone/>
              <a:defRPr sz="3600" b="0" i="0">
                <a:solidFill>
                  <a:schemeClr val="bg1"/>
                </a:solidFill>
                <a:latin typeface="Lato" panose="020F0502020204030203" pitchFamily="34" charset="0"/>
                <a:ea typeface="Lato" panose="020F0502020204030203" pitchFamily="34" charset="0"/>
                <a:cs typeface="Lato" panose="020F0502020204030203"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Section Subhead: </a:t>
            </a:r>
            <a:r>
              <a:rPr lang="en-US" dirty="0" err="1"/>
              <a:t>Lato</a:t>
            </a:r>
            <a:r>
              <a:rPr lang="en-US" dirty="0"/>
              <a:t> Regular</a:t>
            </a:r>
          </a:p>
        </p:txBody>
      </p:sp>
    </p:spTree>
    <p:extLst>
      <p:ext uri="{BB962C8B-B14F-4D97-AF65-F5344CB8AC3E}">
        <p14:creationId xmlns:p14="http://schemas.microsoft.com/office/powerpoint/2010/main" val="374721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 - Re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DB8365-8936-134A-8AA7-0B36CFFCCB8C}"/>
              </a:ext>
            </a:extLst>
          </p:cNvPr>
          <p:cNvSpPr/>
          <p:nvPr userDrawn="1"/>
        </p:nvSpPr>
        <p:spPr>
          <a:xfrm>
            <a:off x="-6350" y="0"/>
            <a:ext cx="12192000" cy="6858000"/>
          </a:xfrm>
          <a:prstGeom prst="rect">
            <a:avLst/>
          </a:prstGeom>
          <a:solidFill>
            <a:srgbClr val="A900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989D3FAF-7956-6F41-A405-2CC9107363C9}"/>
              </a:ext>
            </a:extLst>
          </p:cNvPr>
          <p:cNvPicPr>
            <a:picLocks noChangeAspect="1"/>
          </p:cNvPicPr>
          <p:nvPr userDrawn="1"/>
        </p:nvPicPr>
        <p:blipFill>
          <a:blip r:embed="rId2" cstate="screen">
            <a:alphaModFix amt="10000"/>
            <a:extLst>
              <a:ext uri="{28A0092B-C50C-407E-A947-70E740481C1C}">
                <a14:useLocalDpi xmlns:a14="http://schemas.microsoft.com/office/drawing/2010/main"/>
              </a:ext>
            </a:extLst>
          </a:blip>
          <a:srcRect b="681"/>
          <a:stretch>
            <a:fillRect/>
          </a:stretch>
        </p:blipFill>
        <p:spPr>
          <a:xfrm>
            <a:off x="10363201" y="4761730"/>
            <a:ext cx="1828800" cy="2096270"/>
          </a:xfrm>
          <a:prstGeom prst="rect">
            <a:avLst/>
          </a:prstGeom>
        </p:spPr>
      </p:pic>
      <p:sp>
        <p:nvSpPr>
          <p:cNvPr id="12" name="Text Placeholder 11">
            <a:extLst>
              <a:ext uri="{FF2B5EF4-FFF2-40B4-BE49-F238E27FC236}">
                <a16:creationId xmlns:a16="http://schemas.microsoft.com/office/drawing/2014/main" id="{66408BE9-165A-9445-B01A-331E52D4CCA1}"/>
              </a:ext>
            </a:extLst>
          </p:cNvPr>
          <p:cNvSpPr>
            <a:spLocks noGrp="1"/>
          </p:cNvSpPr>
          <p:nvPr>
            <p:ph type="body" sz="quarter" idx="10" hasCustomPrompt="1"/>
          </p:nvPr>
        </p:nvSpPr>
        <p:spPr>
          <a:xfrm>
            <a:off x="423956" y="1895475"/>
            <a:ext cx="11331388" cy="1554327"/>
          </a:xfrm>
        </p:spPr>
        <p:txBody>
          <a:bodyPr anchor="b" anchorCtr="0">
            <a:normAutofit/>
          </a:bodyPr>
          <a:lstStyle>
            <a:lvl1pPr marL="0" indent="0" algn="ctr">
              <a:buNone/>
              <a:defRPr sz="4800" b="1" i="1">
                <a:solidFill>
                  <a:schemeClr val="bg1"/>
                </a:solidFill>
                <a:latin typeface="Lato" panose="020F0502020204030203" pitchFamily="34" charset="0"/>
                <a:ea typeface="Lato" panose="020F0502020204030203" pitchFamily="34" charset="0"/>
                <a:cs typeface="Lato" panose="020F0502020204030203"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Section Head: </a:t>
            </a:r>
            <a:r>
              <a:rPr lang="en-US" dirty="0" err="1"/>
              <a:t>Lato</a:t>
            </a:r>
            <a:r>
              <a:rPr lang="en-US" dirty="0"/>
              <a:t> Italic</a:t>
            </a:r>
          </a:p>
        </p:txBody>
      </p:sp>
      <p:sp>
        <p:nvSpPr>
          <p:cNvPr id="13" name="Text Placeholder 11">
            <a:extLst>
              <a:ext uri="{FF2B5EF4-FFF2-40B4-BE49-F238E27FC236}">
                <a16:creationId xmlns:a16="http://schemas.microsoft.com/office/drawing/2014/main" id="{25E10554-8F2D-5A47-8319-CBD5F4FD8EBA}"/>
              </a:ext>
            </a:extLst>
          </p:cNvPr>
          <p:cNvSpPr>
            <a:spLocks noGrp="1"/>
          </p:cNvSpPr>
          <p:nvPr>
            <p:ph type="body" sz="quarter" idx="11" hasCustomPrompt="1"/>
          </p:nvPr>
        </p:nvSpPr>
        <p:spPr>
          <a:xfrm>
            <a:off x="1179186" y="3917646"/>
            <a:ext cx="9833628" cy="762911"/>
          </a:xfrm>
        </p:spPr>
        <p:txBody>
          <a:bodyPr>
            <a:normAutofit/>
          </a:bodyPr>
          <a:lstStyle>
            <a:lvl1pPr marL="0" indent="0" algn="ctr">
              <a:buNone/>
              <a:defRPr sz="3600" b="0" i="0">
                <a:solidFill>
                  <a:schemeClr val="bg1"/>
                </a:solidFill>
                <a:latin typeface="Lato" panose="020F0502020204030203" pitchFamily="34" charset="0"/>
                <a:ea typeface="Lato" panose="020F0502020204030203" pitchFamily="34" charset="0"/>
                <a:cs typeface="Lato" panose="020F0502020204030203"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Section Subhead: </a:t>
            </a:r>
            <a:r>
              <a:rPr lang="en-US" dirty="0" err="1"/>
              <a:t>Lato</a:t>
            </a:r>
            <a:r>
              <a:rPr lang="en-US" dirty="0"/>
              <a:t> Regular</a:t>
            </a:r>
          </a:p>
        </p:txBody>
      </p:sp>
    </p:spTree>
    <p:extLst>
      <p:ext uri="{BB962C8B-B14F-4D97-AF65-F5344CB8AC3E}">
        <p14:creationId xmlns:p14="http://schemas.microsoft.com/office/powerpoint/2010/main" val="2649942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mphasis - Gray">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C3B9922-7D90-724D-9D7C-36DE28A94546}"/>
              </a:ext>
            </a:extLst>
          </p:cNvPr>
          <p:cNvSpPr>
            <a:spLocks noGrp="1"/>
          </p:cNvSpPr>
          <p:nvPr>
            <p:ph type="pic" sz="quarter" idx="12"/>
          </p:nvPr>
        </p:nvSpPr>
        <p:spPr>
          <a:xfrm>
            <a:off x="-386556" y="-244475"/>
            <a:ext cx="12965113" cy="7346950"/>
          </a:xfrm>
        </p:spPr>
        <p:txBody>
          <a:bodyPr/>
          <a:lstStyle/>
          <a:p>
            <a:endParaRPr lang="en-US"/>
          </a:p>
        </p:txBody>
      </p:sp>
      <p:sp>
        <p:nvSpPr>
          <p:cNvPr id="7" name="Rectangle 6">
            <a:extLst>
              <a:ext uri="{FF2B5EF4-FFF2-40B4-BE49-F238E27FC236}">
                <a16:creationId xmlns:a16="http://schemas.microsoft.com/office/drawing/2014/main" id="{C4DB8365-8936-134A-8AA7-0B36CFFCCB8C}"/>
              </a:ext>
            </a:extLst>
          </p:cNvPr>
          <p:cNvSpPr/>
          <p:nvPr userDrawn="1"/>
        </p:nvSpPr>
        <p:spPr>
          <a:xfrm>
            <a:off x="-6350" y="0"/>
            <a:ext cx="12192000"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1">
            <a:extLst>
              <a:ext uri="{FF2B5EF4-FFF2-40B4-BE49-F238E27FC236}">
                <a16:creationId xmlns:a16="http://schemas.microsoft.com/office/drawing/2014/main" id="{66408BE9-165A-9445-B01A-331E52D4CCA1}"/>
              </a:ext>
            </a:extLst>
          </p:cNvPr>
          <p:cNvSpPr>
            <a:spLocks noGrp="1"/>
          </p:cNvSpPr>
          <p:nvPr>
            <p:ph type="body" sz="quarter" idx="10" hasCustomPrompt="1"/>
          </p:nvPr>
        </p:nvSpPr>
        <p:spPr>
          <a:xfrm>
            <a:off x="1392885" y="1557099"/>
            <a:ext cx="9509469" cy="2209790"/>
          </a:xfrm>
        </p:spPr>
        <p:txBody>
          <a:bodyPr anchor="b" anchorCtr="0">
            <a:noAutofit/>
          </a:bodyPr>
          <a:lstStyle>
            <a:lvl1pPr marL="0" indent="0" algn="ctr">
              <a:buNone/>
              <a:defRPr sz="4800" b="1" i="1">
                <a:solidFill>
                  <a:schemeClr val="bg1"/>
                </a:solidFill>
                <a:latin typeface="Lato" panose="020F0502020204030203" pitchFamily="34" charset="0"/>
                <a:ea typeface="Lato" panose="020F0502020204030203" pitchFamily="34" charset="0"/>
                <a:cs typeface="Lato" panose="020F0502020204030203"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“Cooperation is the thorough conviction that nobody can get there unless everybody gets there.”</a:t>
            </a:r>
          </a:p>
        </p:txBody>
      </p:sp>
      <p:sp>
        <p:nvSpPr>
          <p:cNvPr id="13" name="Text Placeholder 11">
            <a:extLst>
              <a:ext uri="{FF2B5EF4-FFF2-40B4-BE49-F238E27FC236}">
                <a16:creationId xmlns:a16="http://schemas.microsoft.com/office/drawing/2014/main" id="{25E10554-8F2D-5A47-8319-CBD5F4FD8EBA}"/>
              </a:ext>
            </a:extLst>
          </p:cNvPr>
          <p:cNvSpPr>
            <a:spLocks noGrp="1"/>
          </p:cNvSpPr>
          <p:nvPr>
            <p:ph type="body" sz="quarter" idx="11" hasCustomPrompt="1"/>
          </p:nvPr>
        </p:nvSpPr>
        <p:spPr>
          <a:xfrm>
            <a:off x="1465965" y="4011364"/>
            <a:ext cx="9363308" cy="457451"/>
          </a:xfrm>
        </p:spPr>
        <p:txBody>
          <a:bodyPr>
            <a:normAutofit/>
          </a:bodyPr>
          <a:lstStyle>
            <a:lvl1pPr marL="0" indent="0" algn="ctr">
              <a:buNone/>
              <a:defRPr sz="2400" b="1" i="0" spc="100" baseline="0">
                <a:solidFill>
                  <a:schemeClr val="bg1"/>
                </a:solidFill>
                <a:latin typeface="Merriweather Light" pitchFamily="2" charset="77"/>
                <a:ea typeface="Lato" panose="020F0502020204030203" pitchFamily="34" charset="0"/>
                <a:cs typeface="Lato" panose="020F0502020204030203"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Virginia Burden</a:t>
            </a:r>
          </a:p>
        </p:txBody>
      </p:sp>
      <p:sp>
        <p:nvSpPr>
          <p:cNvPr id="14" name="Text Placeholder 11">
            <a:extLst>
              <a:ext uri="{FF2B5EF4-FFF2-40B4-BE49-F238E27FC236}">
                <a16:creationId xmlns:a16="http://schemas.microsoft.com/office/drawing/2014/main" id="{0EE4E31A-7584-9141-BBBC-807E021D5521}"/>
              </a:ext>
            </a:extLst>
          </p:cNvPr>
          <p:cNvSpPr>
            <a:spLocks noGrp="1"/>
          </p:cNvSpPr>
          <p:nvPr>
            <p:ph type="body" sz="quarter" idx="14" hasCustomPrompt="1"/>
          </p:nvPr>
        </p:nvSpPr>
        <p:spPr>
          <a:xfrm>
            <a:off x="1392885" y="5589459"/>
            <a:ext cx="9363308" cy="795012"/>
          </a:xfrm>
        </p:spPr>
        <p:txBody>
          <a:bodyPr>
            <a:normAutofit/>
          </a:bodyPr>
          <a:lstStyle>
            <a:lvl1pPr marL="0" indent="0" algn="ctr">
              <a:buNone/>
              <a:defRPr sz="1800" b="1" i="0" spc="100" baseline="0">
                <a:solidFill>
                  <a:schemeClr val="bg1"/>
                </a:solidFill>
                <a:latin typeface="Merriweather Light" pitchFamily="2" charset="77"/>
                <a:ea typeface="Lato" panose="020F0502020204030203" pitchFamily="34" charset="0"/>
                <a:cs typeface="Lato" panose="020F0502020204030203"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This slide works best with a high quality picture in the background, set at 80% transparency</a:t>
            </a:r>
          </a:p>
        </p:txBody>
      </p:sp>
    </p:spTree>
    <p:extLst>
      <p:ext uri="{BB962C8B-B14F-4D97-AF65-F5344CB8AC3E}">
        <p14:creationId xmlns:p14="http://schemas.microsoft.com/office/powerpoint/2010/main" val="2522975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gures &amp; Stats - Gray">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C3B9922-7D90-724D-9D7C-36DE28A94546}"/>
              </a:ext>
            </a:extLst>
          </p:cNvPr>
          <p:cNvSpPr>
            <a:spLocks noGrp="1"/>
          </p:cNvSpPr>
          <p:nvPr>
            <p:ph type="pic" sz="quarter" idx="12"/>
          </p:nvPr>
        </p:nvSpPr>
        <p:spPr>
          <a:xfrm>
            <a:off x="-386556" y="-244475"/>
            <a:ext cx="12965113" cy="7346950"/>
          </a:xfrm>
        </p:spPr>
        <p:txBody>
          <a:bodyPr/>
          <a:lstStyle/>
          <a:p>
            <a:endParaRPr lang="en-US" dirty="0"/>
          </a:p>
        </p:txBody>
      </p:sp>
      <p:sp>
        <p:nvSpPr>
          <p:cNvPr id="7" name="Rectangle 6">
            <a:extLst>
              <a:ext uri="{FF2B5EF4-FFF2-40B4-BE49-F238E27FC236}">
                <a16:creationId xmlns:a16="http://schemas.microsoft.com/office/drawing/2014/main" id="{C4DB8365-8936-134A-8AA7-0B36CFFCCB8C}"/>
              </a:ext>
            </a:extLst>
          </p:cNvPr>
          <p:cNvSpPr/>
          <p:nvPr userDrawn="1"/>
        </p:nvSpPr>
        <p:spPr>
          <a:xfrm>
            <a:off x="-6350" y="0"/>
            <a:ext cx="12192000"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1">
            <a:extLst>
              <a:ext uri="{FF2B5EF4-FFF2-40B4-BE49-F238E27FC236}">
                <a16:creationId xmlns:a16="http://schemas.microsoft.com/office/drawing/2014/main" id="{66408BE9-165A-9445-B01A-331E52D4CCA1}"/>
              </a:ext>
            </a:extLst>
          </p:cNvPr>
          <p:cNvSpPr>
            <a:spLocks noGrp="1"/>
          </p:cNvSpPr>
          <p:nvPr>
            <p:ph type="body" sz="quarter" idx="10" hasCustomPrompt="1"/>
          </p:nvPr>
        </p:nvSpPr>
        <p:spPr>
          <a:xfrm>
            <a:off x="1341266" y="2324105"/>
            <a:ext cx="9509469" cy="2209790"/>
          </a:xfrm>
        </p:spPr>
        <p:txBody>
          <a:bodyPr anchor="b" anchorCtr="0">
            <a:noAutofit/>
          </a:bodyPr>
          <a:lstStyle>
            <a:lvl1pPr marL="0" indent="0" algn="ctr">
              <a:buNone/>
              <a:defRPr sz="6000" b="1" i="1">
                <a:solidFill>
                  <a:schemeClr val="bg1"/>
                </a:solidFill>
                <a:latin typeface="Lato" panose="020F0502020204030203" pitchFamily="34" charset="0"/>
                <a:ea typeface="Lato" panose="020F0502020204030203" pitchFamily="34" charset="0"/>
                <a:cs typeface="Lato" panose="020F0502020204030203"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71% of the Earth </a:t>
            </a:r>
          </a:p>
          <a:p>
            <a:pPr lvl="0"/>
            <a:r>
              <a:rPr lang="en-US" dirty="0"/>
              <a:t>is covered in water</a:t>
            </a:r>
          </a:p>
        </p:txBody>
      </p:sp>
      <p:sp>
        <p:nvSpPr>
          <p:cNvPr id="13" name="Text Placeholder 11">
            <a:extLst>
              <a:ext uri="{FF2B5EF4-FFF2-40B4-BE49-F238E27FC236}">
                <a16:creationId xmlns:a16="http://schemas.microsoft.com/office/drawing/2014/main" id="{25E10554-8F2D-5A47-8319-CBD5F4FD8EBA}"/>
              </a:ext>
            </a:extLst>
          </p:cNvPr>
          <p:cNvSpPr>
            <a:spLocks noGrp="1"/>
          </p:cNvSpPr>
          <p:nvPr>
            <p:ph type="body" sz="quarter" idx="11" hasCustomPrompt="1"/>
          </p:nvPr>
        </p:nvSpPr>
        <p:spPr>
          <a:xfrm>
            <a:off x="1414346" y="4778370"/>
            <a:ext cx="9363308" cy="457451"/>
          </a:xfrm>
        </p:spPr>
        <p:txBody>
          <a:bodyPr>
            <a:normAutofit/>
          </a:bodyPr>
          <a:lstStyle>
            <a:lvl1pPr marL="0" indent="0" algn="r">
              <a:buNone/>
              <a:defRPr sz="2400" b="1" i="0" spc="100" baseline="0">
                <a:solidFill>
                  <a:schemeClr val="bg1"/>
                </a:solidFill>
                <a:latin typeface="Merriweather Light" pitchFamily="2" charset="77"/>
                <a:ea typeface="Lato" panose="020F0502020204030203" pitchFamily="34" charset="0"/>
                <a:cs typeface="Lato" panose="020F0502020204030203"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The U.S. Geological Survey | </a:t>
            </a:r>
            <a:r>
              <a:rPr lang="en-US" dirty="0" err="1"/>
              <a:t>usgs.gov</a:t>
            </a:r>
            <a:endParaRPr lang="en-US" dirty="0"/>
          </a:p>
        </p:txBody>
      </p:sp>
      <p:sp>
        <p:nvSpPr>
          <p:cNvPr id="11" name="Text Placeholder 11">
            <a:extLst>
              <a:ext uri="{FF2B5EF4-FFF2-40B4-BE49-F238E27FC236}">
                <a16:creationId xmlns:a16="http://schemas.microsoft.com/office/drawing/2014/main" id="{A9495DBC-DDA5-944F-BA44-B70976234E2D}"/>
              </a:ext>
            </a:extLst>
          </p:cNvPr>
          <p:cNvSpPr>
            <a:spLocks noGrp="1"/>
          </p:cNvSpPr>
          <p:nvPr>
            <p:ph type="body" sz="quarter" idx="13" hasCustomPrompt="1"/>
          </p:nvPr>
        </p:nvSpPr>
        <p:spPr>
          <a:xfrm>
            <a:off x="1392885" y="1562353"/>
            <a:ext cx="9363308" cy="517277"/>
          </a:xfrm>
        </p:spPr>
        <p:txBody>
          <a:bodyPr anchor="b" anchorCtr="0">
            <a:normAutofit/>
          </a:bodyPr>
          <a:lstStyle>
            <a:lvl1pPr marL="0" indent="0" algn="l">
              <a:buNone/>
              <a:defRPr sz="2400" b="1" i="0" spc="100" baseline="0">
                <a:solidFill>
                  <a:schemeClr val="bg1"/>
                </a:solidFill>
                <a:latin typeface="Merriweather Light" pitchFamily="2" charset="77"/>
                <a:ea typeface="Lato" panose="020F0502020204030203" pitchFamily="34" charset="0"/>
                <a:cs typeface="Lato" panose="020F0502020204030203"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Approximately</a:t>
            </a:r>
          </a:p>
        </p:txBody>
      </p:sp>
      <p:sp>
        <p:nvSpPr>
          <p:cNvPr id="14" name="Text Placeholder 11">
            <a:extLst>
              <a:ext uri="{FF2B5EF4-FFF2-40B4-BE49-F238E27FC236}">
                <a16:creationId xmlns:a16="http://schemas.microsoft.com/office/drawing/2014/main" id="{0EE4E31A-7584-9141-BBBC-807E021D5521}"/>
              </a:ext>
            </a:extLst>
          </p:cNvPr>
          <p:cNvSpPr>
            <a:spLocks noGrp="1"/>
          </p:cNvSpPr>
          <p:nvPr>
            <p:ph type="body" sz="quarter" idx="14" hasCustomPrompt="1"/>
          </p:nvPr>
        </p:nvSpPr>
        <p:spPr>
          <a:xfrm>
            <a:off x="1414346" y="6032195"/>
            <a:ext cx="9363308" cy="795012"/>
          </a:xfrm>
        </p:spPr>
        <p:txBody>
          <a:bodyPr>
            <a:normAutofit/>
          </a:bodyPr>
          <a:lstStyle>
            <a:lvl1pPr marL="0" indent="0" algn="ctr">
              <a:buNone/>
              <a:defRPr sz="1800" b="1" i="0" spc="100" baseline="0">
                <a:solidFill>
                  <a:schemeClr val="bg1"/>
                </a:solidFill>
                <a:latin typeface="Merriweather Light" pitchFamily="2" charset="77"/>
                <a:ea typeface="Lato" panose="020F0502020204030203" pitchFamily="34" charset="0"/>
                <a:cs typeface="Lato" panose="020F0502020204030203"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This slide works best with a high quality picture in the background, set at 80% transparency</a:t>
            </a:r>
          </a:p>
        </p:txBody>
      </p:sp>
    </p:spTree>
    <p:extLst>
      <p:ext uri="{BB962C8B-B14F-4D97-AF65-F5344CB8AC3E}">
        <p14:creationId xmlns:p14="http://schemas.microsoft.com/office/powerpoint/2010/main" val="1773718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Text Content">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91AD6689-04F0-8647-A680-1D674A5DD603}"/>
              </a:ext>
            </a:extLst>
          </p:cNvPr>
          <p:cNvSpPr/>
          <p:nvPr userDrawn="1"/>
        </p:nvSpPr>
        <p:spPr>
          <a:xfrm>
            <a:off x="-243840" y="232502"/>
            <a:ext cx="12057732" cy="782638"/>
          </a:xfrm>
          <a:prstGeom prst="roundRect">
            <a:avLst/>
          </a:prstGeom>
          <a:solidFill>
            <a:srgbClr val="1C3A62">
              <a:alpha val="90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C7E969B9-3269-0F4E-A840-D2EF7FC1A627}"/>
              </a:ext>
            </a:extLst>
          </p:cNvPr>
          <p:cNvPicPr>
            <a:picLocks noChangeAspect="1"/>
          </p:cNvPicPr>
          <p:nvPr userDrawn="1"/>
        </p:nvPicPr>
        <p:blipFill>
          <a:blip r:embed="rId2" cstate="screen">
            <a:alphaModFix amt="3000"/>
            <a:extLst>
              <a:ext uri="{28A0092B-C50C-407E-A947-70E740481C1C}">
                <a14:useLocalDpi xmlns:a14="http://schemas.microsoft.com/office/drawing/2010/main"/>
              </a:ext>
            </a:extLst>
          </a:blip>
          <a:srcRect b="681"/>
          <a:stretch>
            <a:fillRect/>
          </a:stretch>
        </p:blipFill>
        <p:spPr>
          <a:xfrm>
            <a:off x="11038114" y="5604486"/>
            <a:ext cx="1153886" cy="1322647"/>
          </a:xfrm>
          <a:prstGeom prst="rect">
            <a:avLst/>
          </a:prstGeom>
        </p:spPr>
      </p:pic>
      <p:sp>
        <p:nvSpPr>
          <p:cNvPr id="11" name="Slide Number Placeholder 5">
            <a:extLst>
              <a:ext uri="{FF2B5EF4-FFF2-40B4-BE49-F238E27FC236}">
                <a16:creationId xmlns:a16="http://schemas.microsoft.com/office/drawing/2014/main" id="{95F6A0C1-B679-F842-8038-1B7B89BE6254}"/>
              </a:ext>
            </a:extLst>
          </p:cNvPr>
          <p:cNvSpPr>
            <a:spLocks noGrp="1"/>
          </p:cNvSpPr>
          <p:nvPr>
            <p:ph type="sldNum" sz="quarter" idx="12"/>
          </p:nvPr>
        </p:nvSpPr>
        <p:spPr>
          <a:xfrm>
            <a:off x="11636304" y="6412775"/>
            <a:ext cx="422525" cy="268856"/>
          </a:xfrm>
        </p:spPr>
        <p:txBody>
          <a:bodyPr lIns="0" tIns="0" rIns="0" bIns="0"/>
          <a:lstStyle>
            <a:lvl1pPr algn="ctr">
              <a:defRPr sz="1400">
                <a:solidFill>
                  <a:schemeClr val="bg1"/>
                </a:solidFill>
                <a:latin typeface="Montserrat" pitchFamily="2" charset="77"/>
              </a:defRPr>
            </a:lvl1pPr>
          </a:lstStyle>
          <a:p>
            <a:fld id="{9EC71654-96A5-4280-94F3-931C61A9F92C}" type="slidenum">
              <a:rPr lang="en-US" smtClean="0">
                <a:solidFill>
                  <a:srgbClr val="1C3A62"/>
                </a:solidFill>
              </a:rPr>
              <a:pPr/>
              <a:t>‹#›</a:t>
            </a:fld>
            <a:endParaRPr lang="en-US" dirty="0">
              <a:solidFill>
                <a:srgbClr val="1C3A62"/>
              </a:solidFill>
            </a:endParaRPr>
          </a:p>
        </p:txBody>
      </p:sp>
      <p:sp>
        <p:nvSpPr>
          <p:cNvPr id="14" name="Text Placeholder 13">
            <a:extLst>
              <a:ext uri="{FF2B5EF4-FFF2-40B4-BE49-F238E27FC236}">
                <a16:creationId xmlns:a16="http://schemas.microsoft.com/office/drawing/2014/main" id="{BC64F8F4-3AD8-B940-8C81-ED88BB3D50D3}"/>
              </a:ext>
            </a:extLst>
          </p:cNvPr>
          <p:cNvSpPr>
            <a:spLocks noGrp="1"/>
          </p:cNvSpPr>
          <p:nvPr>
            <p:ph type="body" sz="quarter" idx="13" hasCustomPrompt="1"/>
          </p:nvPr>
        </p:nvSpPr>
        <p:spPr>
          <a:xfrm>
            <a:off x="357188" y="298384"/>
            <a:ext cx="11018568" cy="650875"/>
          </a:xfrm>
        </p:spPr>
        <p:txBody>
          <a:bodyPr anchor="ctr" anchorCtr="0">
            <a:noAutofit/>
          </a:bodyPr>
          <a:lstStyle>
            <a:lvl1pPr marL="0" indent="0">
              <a:buNone/>
              <a:defRPr sz="4800" b="1" i="0">
                <a:solidFill>
                  <a:schemeClr val="bg1"/>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Slide Title</a:t>
            </a:r>
          </a:p>
        </p:txBody>
      </p:sp>
      <p:sp>
        <p:nvSpPr>
          <p:cNvPr id="16" name="Text Placeholder 15">
            <a:extLst>
              <a:ext uri="{FF2B5EF4-FFF2-40B4-BE49-F238E27FC236}">
                <a16:creationId xmlns:a16="http://schemas.microsoft.com/office/drawing/2014/main" id="{A9145D34-BA4E-6649-99E3-E4C62C261C21}"/>
              </a:ext>
            </a:extLst>
          </p:cNvPr>
          <p:cNvSpPr>
            <a:spLocks noGrp="1"/>
          </p:cNvSpPr>
          <p:nvPr>
            <p:ph type="body" sz="quarter" idx="14" hasCustomPrompt="1"/>
          </p:nvPr>
        </p:nvSpPr>
        <p:spPr>
          <a:xfrm>
            <a:off x="357188" y="1419050"/>
            <a:ext cx="11018568" cy="511498"/>
          </a:xfrm>
        </p:spPr>
        <p:txBody>
          <a:bodyPr>
            <a:noAutofit/>
          </a:bodyPr>
          <a:lstStyle>
            <a:lvl1pPr marL="0" indent="0">
              <a:buNone/>
              <a:defRPr sz="3200" b="1" i="0" spc="100" baseline="0">
                <a:solidFill>
                  <a:srgbClr val="A90037"/>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Slide Subtitle</a:t>
            </a:r>
          </a:p>
        </p:txBody>
      </p:sp>
      <p:sp>
        <p:nvSpPr>
          <p:cNvPr id="17" name="Text Placeholder 15">
            <a:extLst>
              <a:ext uri="{FF2B5EF4-FFF2-40B4-BE49-F238E27FC236}">
                <a16:creationId xmlns:a16="http://schemas.microsoft.com/office/drawing/2014/main" id="{4D7EC947-41F6-B44F-8B6E-EFA6ED181FC5}"/>
              </a:ext>
            </a:extLst>
          </p:cNvPr>
          <p:cNvSpPr>
            <a:spLocks noGrp="1"/>
          </p:cNvSpPr>
          <p:nvPr>
            <p:ph type="body" sz="quarter" idx="15" hasCustomPrompt="1"/>
          </p:nvPr>
        </p:nvSpPr>
        <p:spPr>
          <a:xfrm>
            <a:off x="357188" y="2258705"/>
            <a:ext cx="11018568" cy="4056095"/>
          </a:xfrm>
        </p:spPr>
        <p:txBody>
          <a:bodyPr>
            <a:normAutofit/>
          </a:bodyPr>
          <a:lstStyle>
            <a:lvl1pPr marL="0" indent="0">
              <a:buNone/>
              <a:defRPr sz="2400" b="0" i="0" spc="50" baseline="0">
                <a:solidFill>
                  <a:schemeClr val="tx1"/>
                </a:solidFill>
                <a:latin typeface="Arial" panose="020B0604020202020204" pitchFamily="34" charset="0"/>
                <a:ea typeface="Lato" panose="020F0502020204030203" pitchFamily="34" charset="0"/>
                <a:cs typeface="Arial" panose="020B0604020202020204" pitchFamily="34" charset="0"/>
              </a:defRPr>
            </a:lvl1pPr>
          </a:lstStyle>
          <a:p>
            <a:pPr lvl="0"/>
            <a:r>
              <a:rPr lang="en-US" dirty="0"/>
              <a:t>Slide Text</a:t>
            </a:r>
          </a:p>
        </p:txBody>
      </p:sp>
    </p:spTree>
    <p:extLst>
      <p:ext uri="{BB962C8B-B14F-4D97-AF65-F5344CB8AC3E}">
        <p14:creationId xmlns:p14="http://schemas.microsoft.com/office/powerpoint/2010/main" val="2089501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mp; Text Content">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91AD6689-04F0-8647-A680-1D674A5DD603}"/>
              </a:ext>
            </a:extLst>
          </p:cNvPr>
          <p:cNvSpPr/>
          <p:nvPr userDrawn="1"/>
        </p:nvSpPr>
        <p:spPr>
          <a:xfrm>
            <a:off x="-243840" y="232502"/>
            <a:ext cx="12057732" cy="782638"/>
          </a:xfrm>
          <a:prstGeom prst="roundRect">
            <a:avLst/>
          </a:prstGeom>
          <a:solidFill>
            <a:srgbClr val="1C3A62">
              <a:alpha val="90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C7E969B9-3269-0F4E-A840-D2EF7FC1A627}"/>
              </a:ext>
            </a:extLst>
          </p:cNvPr>
          <p:cNvPicPr>
            <a:picLocks noChangeAspect="1"/>
          </p:cNvPicPr>
          <p:nvPr userDrawn="1"/>
        </p:nvPicPr>
        <p:blipFill>
          <a:blip r:embed="rId2" cstate="screen">
            <a:alphaModFix amt="3000"/>
            <a:extLst>
              <a:ext uri="{28A0092B-C50C-407E-A947-70E740481C1C}">
                <a14:useLocalDpi xmlns:a14="http://schemas.microsoft.com/office/drawing/2010/main"/>
              </a:ext>
            </a:extLst>
          </a:blip>
          <a:srcRect b="681"/>
          <a:stretch>
            <a:fillRect/>
          </a:stretch>
        </p:blipFill>
        <p:spPr>
          <a:xfrm>
            <a:off x="11038114" y="5604486"/>
            <a:ext cx="1153886" cy="1322647"/>
          </a:xfrm>
          <a:prstGeom prst="rect">
            <a:avLst/>
          </a:prstGeom>
        </p:spPr>
      </p:pic>
      <p:sp>
        <p:nvSpPr>
          <p:cNvPr id="11" name="Slide Number Placeholder 5">
            <a:extLst>
              <a:ext uri="{FF2B5EF4-FFF2-40B4-BE49-F238E27FC236}">
                <a16:creationId xmlns:a16="http://schemas.microsoft.com/office/drawing/2014/main" id="{95F6A0C1-B679-F842-8038-1B7B89BE6254}"/>
              </a:ext>
            </a:extLst>
          </p:cNvPr>
          <p:cNvSpPr>
            <a:spLocks noGrp="1"/>
          </p:cNvSpPr>
          <p:nvPr>
            <p:ph type="sldNum" sz="quarter" idx="12"/>
          </p:nvPr>
        </p:nvSpPr>
        <p:spPr>
          <a:xfrm>
            <a:off x="11636304" y="6412775"/>
            <a:ext cx="422525" cy="268856"/>
          </a:xfrm>
        </p:spPr>
        <p:txBody>
          <a:bodyPr lIns="0" tIns="0" rIns="0" bIns="0"/>
          <a:lstStyle>
            <a:lvl1pPr algn="ctr">
              <a:defRPr sz="1400">
                <a:solidFill>
                  <a:schemeClr val="bg1"/>
                </a:solidFill>
                <a:latin typeface="Montserrat" pitchFamily="2" charset="77"/>
              </a:defRPr>
            </a:lvl1pPr>
          </a:lstStyle>
          <a:p>
            <a:fld id="{9EC71654-96A5-4280-94F3-931C61A9F92C}" type="slidenum">
              <a:rPr lang="en-US" smtClean="0">
                <a:solidFill>
                  <a:srgbClr val="1C3A62"/>
                </a:solidFill>
              </a:rPr>
              <a:pPr/>
              <a:t>‹#›</a:t>
            </a:fld>
            <a:endParaRPr lang="en-US" dirty="0">
              <a:solidFill>
                <a:srgbClr val="1C3A62"/>
              </a:solidFill>
            </a:endParaRPr>
          </a:p>
        </p:txBody>
      </p:sp>
      <p:sp>
        <p:nvSpPr>
          <p:cNvPr id="14" name="Text Placeholder 13">
            <a:extLst>
              <a:ext uri="{FF2B5EF4-FFF2-40B4-BE49-F238E27FC236}">
                <a16:creationId xmlns:a16="http://schemas.microsoft.com/office/drawing/2014/main" id="{BC64F8F4-3AD8-B940-8C81-ED88BB3D50D3}"/>
              </a:ext>
            </a:extLst>
          </p:cNvPr>
          <p:cNvSpPr>
            <a:spLocks noGrp="1"/>
          </p:cNvSpPr>
          <p:nvPr>
            <p:ph type="body" sz="quarter" idx="13" hasCustomPrompt="1"/>
          </p:nvPr>
        </p:nvSpPr>
        <p:spPr>
          <a:xfrm>
            <a:off x="357188" y="298384"/>
            <a:ext cx="11018568" cy="650875"/>
          </a:xfrm>
        </p:spPr>
        <p:txBody>
          <a:bodyPr anchor="ctr" anchorCtr="0">
            <a:noAutofit/>
          </a:bodyPr>
          <a:lstStyle>
            <a:lvl1pPr marL="0" indent="0">
              <a:buNone/>
              <a:defRPr sz="4800" b="1" i="0">
                <a:solidFill>
                  <a:schemeClr val="bg1"/>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Slide Title</a:t>
            </a:r>
          </a:p>
        </p:txBody>
      </p:sp>
      <p:sp>
        <p:nvSpPr>
          <p:cNvPr id="9" name="Text Placeholder 15">
            <a:extLst>
              <a:ext uri="{FF2B5EF4-FFF2-40B4-BE49-F238E27FC236}">
                <a16:creationId xmlns:a16="http://schemas.microsoft.com/office/drawing/2014/main" id="{6EBA2F71-8F70-8748-86E6-92E08396B1DC}"/>
              </a:ext>
            </a:extLst>
          </p:cNvPr>
          <p:cNvSpPr>
            <a:spLocks noGrp="1"/>
          </p:cNvSpPr>
          <p:nvPr>
            <p:ph type="body" sz="quarter" idx="16" hasCustomPrompt="1"/>
          </p:nvPr>
        </p:nvSpPr>
        <p:spPr>
          <a:xfrm>
            <a:off x="357188" y="1299562"/>
            <a:ext cx="5738812" cy="511498"/>
          </a:xfrm>
        </p:spPr>
        <p:txBody>
          <a:bodyPr>
            <a:noAutofit/>
          </a:bodyPr>
          <a:lstStyle>
            <a:lvl1pPr marL="0" indent="0">
              <a:buNone/>
              <a:defRPr sz="3200" b="1" i="0" spc="100" baseline="0">
                <a:solidFill>
                  <a:srgbClr val="A90037"/>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Slide Subtitle</a:t>
            </a:r>
          </a:p>
        </p:txBody>
      </p:sp>
      <p:sp>
        <p:nvSpPr>
          <p:cNvPr id="10" name="Text Placeholder 15">
            <a:extLst>
              <a:ext uri="{FF2B5EF4-FFF2-40B4-BE49-F238E27FC236}">
                <a16:creationId xmlns:a16="http://schemas.microsoft.com/office/drawing/2014/main" id="{44CE61FF-C681-BB45-8152-FA6334067087}"/>
              </a:ext>
            </a:extLst>
          </p:cNvPr>
          <p:cNvSpPr>
            <a:spLocks noGrp="1"/>
          </p:cNvSpPr>
          <p:nvPr>
            <p:ph type="body" sz="quarter" idx="17" hasCustomPrompt="1"/>
          </p:nvPr>
        </p:nvSpPr>
        <p:spPr>
          <a:xfrm>
            <a:off x="357188" y="2057386"/>
            <a:ext cx="5738812" cy="4613776"/>
          </a:xfrm>
        </p:spPr>
        <p:txBody>
          <a:bodyPr>
            <a:normAutofit/>
          </a:bodyPr>
          <a:lstStyle>
            <a:lvl1pPr marL="0" indent="0">
              <a:buNone/>
              <a:defRPr sz="2400" b="0" i="0" spc="50" baseline="0">
                <a:solidFill>
                  <a:schemeClr val="tx1"/>
                </a:solidFill>
                <a:latin typeface="Arial" panose="020B0604020202020204" pitchFamily="34" charset="0"/>
                <a:ea typeface="Lato" panose="020F0502020204030203" pitchFamily="34" charset="0"/>
                <a:cs typeface="Arial" panose="020B0604020202020204" pitchFamily="34" charset="0"/>
              </a:defRPr>
            </a:lvl1pPr>
          </a:lstStyle>
          <a:p>
            <a:pPr lvl="0"/>
            <a:r>
              <a:rPr lang="en-US" dirty="0"/>
              <a:t>Slide Text</a:t>
            </a:r>
          </a:p>
        </p:txBody>
      </p:sp>
      <p:sp>
        <p:nvSpPr>
          <p:cNvPr id="12" name="Content Placeholder 2">
            <a:extLst>
              <a:ext uri="{FF2B5EF4-FFF2-40B4-BE49-F238E27FC236}">
                <a16:creationId xmlns:a16="http://schemas.microsoft.com/office/drawing/2014/main" id="{5E96C9D8-929A-1E43-A360-FC5EC2E48F43}"/>
              </a:ext>
            </a:extLst>
          </p:cNvPr>
          <p:cNvSpPr>
            <a:spLocks noGrp="1"/>
          </p:cNvSpPr>
          <p:nvPr>
            <p:ph sz="half" idx="1"/>
          </p:nvPr>
        </p:nvSpPr>
        <p:spPr>
          <a:xfrm>
            <a:off x="6454704" y="1299562"/>
            <a:ext cx="5181600" cy="5371599"/>
          </a:xfrm>
        </p:spPr>
        <p:txBody>
          <a:bodyPr/>
          <a:lstStyle>
            <a:lvl1pPr marL="0" indent="0">
              <a:buNone/>
              <a:defRPr>
                <a:latin typeface="Lato" panose="020F0502020204030203" pitchFamily="34" charset="0"/>
                <a:ea typeface="Lato" panose="020F0502020204030203" pitchFamily="34" charset="0"/>
                <a:cs typeface="Lato" panose="020F0502020204030203" pitchFamily="34" charset="0"/>
              </a:defRPr>
            </a:lvl1pPr>
          </a:lstStyle>
          <a:p>
            <a:pPr lvl="0"/>
            <a:endParaRPr lang="en-US" dirty="0"/>
          </a:p>
        </p:txBody>
      </p:sp>
    </p:spTree>
    <p:extLst>
      <p:ext uri="{BB962C8B-B14F-4D97-AF65-F5344CB8AC3E}">
        <p14:creationId xmlns:p14="http://schemas.microsoft.com/office/powerpoint/2010/main" val="1251779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B006F6-2C69-A24A-A9E2-8C59358931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155CBD-705A-0D47-9447-60A14FC681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91906F-70C2-0B45-AC1F-71B71BFBC7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D25FE0-5781-4B43-9023-5A6B3E6D4CA9}" type="datetimeFigureOut">
              <a:rPr lang="en-US" smtClean="0"/>
              <a:t>10/5/21</a:t>
            </a:fld>
            <a:endParaRPr lang="en-US"/>
          </a:p>
        </p:txBody>
      </p:sp>
      <p:sp>
        <p:nvSpPr>
          <p:cNvPr id="5" name="Footer Placeholder 4">
            <a:extLst>
              <a:ext uri="{FF2B5EF4-FFF2-40B4-BE49-F238E27FC236}">
                <a16:creationId xmlns:a16="http://schemas.microsoft.com/office/drawing/2014/main" id="{19B8119F-089E-3B44-B7B7-34B1F601AE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FF7EB3-6E26-6A43-BB20-0DAA960900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DF5E5D-4017-7E4F-A5FC-1D442124498C}" type="slidenum">
              <a:rPr lang="en-US" smtClean="0"/>
              <a:t>‹#›</a:t>
            </a:fld>
            <a:endParaRPr lang="en-US"/>
          </a:p>
        </p:txBody>
      </p:sp>
    </p:spTree>
    <p:extLst>
      <p:ext uri="{BB962C8B-B14F-4D97-AF65-F5344CB8AC3E}">
        <p14:creationId xmlns:p14="http://schemas.microsoft.com/office/powerpoint/2010/main" val="501050729"/>
      </p:ext>
    </p:extLst>
  </p:cSld>
  <p:clrMap bg1="lt1" tx1="dk1" bg2="lt2" tx2="dk2" accent1="accent1" accent2="accent2" accent3="accent3" accent4="accent4" accent5="accent5" accent6="accent6" hlink="hlink" folHlink="folHlink"/>
  <p:sldLayoutIdLst>
    <p:sldLayoutId id="2147483651" r:id="rId1"/>
    <p:sldLayoutId id="2147483685" r:id="rId2"/>
    <p:sldLayoutId id="2147483649" r:id="rId3"/>
    <p:sldLayoutId id="2147483650" r:id="rId4"/>
    <p:sldLayoutId id="2147483660" r:id="rId5"/>
    <p:sldLayoutId id="2147483670" r:id="rId6"/>
    <p:sldLayoutId id="2147483671" r:id="rId7"/>
    <p:sldLayoutId id="2147483662"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8.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7966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CDD2CD0-C0B0-8D41-BE8D-D2F0E68A4688}"/>
              </a:ext>
            </a:extLst>
          </p:cNvPr>
          <p:cNvSpPr>
            <a:spLocks noGrp="1"/>
          </p:cNvSpPr>
          <p:nvPr>
            <p:ph type="body" sz="quarter" idx="13"/>
          </p:nvPr>
        </p:nvSpPr>
        <p:spPr/>
        <p:txBody>
          <a:bodyPr/>
          <a:lstStyle/>
          <a:p>
            <a:endParaRPr lang="en-US"/>
          </a:p>
        </p:txBody>
      </p:sp>
      <p:sp>
        <p:nvSpPr>
          <p:cNvPr id="3" name="Text Placeholder 2">
            <a:extLst>
              <a:ext uri="{FF2B5EF4-FFF2-40B4-BE49-F238E27FC236}">
                <a16:creationId xmlns:a16="http://schemas.microsoft.com/office/drawing/2014/main" id="{BB7DFFFE-4C86-C34B-9649-B8061E27177E}"/>
              </a:ext>
            </a:extLst>
          </p:cNvPr>
          <p:cNvSpPr>
            <a:spLocks noGrp="1"/>
          </p:cNvSpPr>
          <p:nvPr>
            <p:ph type="body" sz="quarter" idx="15"/>
          </p:nvPr>
        </p:nvSpPr>
        <p:spPr/>
        <p:txBody>
          <a:bodyPr/>
          <a:lstStyle/>
          <a:p>
            <a:endParaRPr lang="en-US"/>
          </a:p>
        </p:txBody>
      </p:sp>
      <p:sp>
        <p:nvSpPr>
          <p:cNvPr id="4" name="Content Placeholder 3">
            <a:extLst>
              <a:ext uri="{FF2B5EF4-FFF2-40B4-BE49-F238E27FC236}">
                <a16:creationId xmlns:a16="http://schemas.microsoft.com/office/drawing/2014/main" id="{CC55B04E-F2E0-6048-8260-3DA5FA0A4D6F}"/>
              </a:ext>
            </a:extLst>
          </p:cNvPr>
          <p:cNvSpPr>
            <a:spLocks noGrp="1"/>
          </p:cNvSpPr>
          <p:nvPr>
            <p:ph sz="half" idx="1"/>
          </p:nvPr>
        </p:nvSpPr>
        <p:spPr/>
        <p:txBody>
          <a:bodyPr/>
          <a:lstStyle/>
          <a:p>
            <a:endParaRPr lang="en-US"/>
          </a:p>
        </p:txBody>
      </p:sp>
      <p:sp>
        <p:nvSpPr>
          <p:cNvPr id="5" name="Text Placeholder 4">
            <a:extLst>
              <a:ext uri="{FF2B5EF4-FFF2-40B4-BE49-F238E27FC236}">
                <a16:creationId xmlns:a16="http://schemas.microsoft.com/office/drawing/2014/main" id="{B34475E7-3C0D-E745-9B27-718817DE9830}"/>
              </a:ext>
            </a:extLst>
          </p:cNvPr>
          <p:cNvSpPr>
            <a:spLocks noGrp="1"/>
          </p:cNvSpPr>
          <p:nvPr>
            <p:ph type="body" sz="quarter" idx="16"/>
          </p:nvPr>
        </p:nvSpPr>
        <p:spPr/>
        <p:txBody>
          <a:bodyPr/>
          <a:lstStyle/>
          <a:p>
            <a:endParaRPr lang="en-US"/>
          </a:p>
        </p:txBody>
      </p:sp>
      <p:sp>
        <p:nvSpPr>
          <p:cNvPr id="6" name="Content Placeholder 5">
            <a:extLst>
              <a:ext uri="{FF2B5EF4-FFF2-40B4-BE49-F238E27FC236}">
                <a16:creationId xmlns:a16="http://schemas.microsoft.com/office/drawing/2014/main" id="{F5F67CAC-43F6-5943-B456-EAF062330F03}"/>
              </a:ext>
            </a:extLst>
          </p:cNvPr>
          <p:cNvSpPr>
            <a:spLocks noGrp="1"/>
          </p:cNvSpPr>
          <p:nvPr>
            <p:ph sz="half" idx="17"/>
          </p:nvPr>
        </p:nvSpPr>
        <p:spPr/>
        <p:txBody>
          <a:bodyPr/>
          <a:lstStyle/>
          <a:p>
            <a:endParaRPr lang="en-US"/>
          </a:p>
        </p:txBody>
      </p:sp>
      <p:sp>
        <p:nvSpPr>
          <p:cNvPr id="7" name="Text Placeholder 6">
            <a:extLst>
              <a:ext uri="{FF2B5EF4-FFF2-40B4-BE49-F238E27FC236}">
                <a16:creationId xmlns:a16="http://schemas.microsoft.com/office/drawing/2014/main" id="{CBE0BE42-85D3-4F4F-913E-0B70BB118F5A}"/>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4657099F-F404-4B4B-AEDF-C4B1722CF221}"/>
              </a:ext>
            </a:extLst>
          </p:cNvPr>
          <p:cNvSpPr>
            <a:spLocks noGrp="1"/>
          </p:cNvSpPr>
          <p:nvPr>
            <p:ph type="body" sz="quarter" idx="19"/>
          </p:nvPr>
        </p:nvSpPr>
        <p:spPr/>
        <p:txBody>
          <a:bodyPr/>
          <a:lstStyle/>
          <a:p>
            <a:endParaRPr lang="en-US"/>
          </a:p>
        </p:txBody>
      </p:sp>
    </p:spTree>
    <p:extLst>
      <p:ext uri="{BB962C8B-B14F-4D97-AF65-F5344CB8AC3E}">
        <p14:creationId xmlns:p14="http://schemas.microsoft.com/office/powerpoint/2010/main" val="1239890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1E1509E-EB30-0A4B-ABBE-E22BD97A3746}"/>
              </a:ext>
            </a:extLst>
          </p:cNvPr>
          <p:cNvSpPr>
            <a:spLocks noGrp="1"/>
          </p:cNvSpPr>
          <p:nvPr>
            <p:ph type="body" sz="quarter" idx="13"/>
          </p:nvPr>
        </p:nvSpPr>
        <p:spPr/>
        <p:txBody>
          <a:bodyPr/>
          <a:lstStyle/>
          <a:p>
            <a:endParaRPr lang="en-US"/>
          </a:p>
        </p:txBody>
      </p:sp>
      <p:sp>
        <p:nvSpPr>
          <p:cNvPr id="3" name="Text Placeholder 2">
            <a:extLst>
              <a:ext uri="{FF2B5EF4-FFF2-40B4-BE49-F238E27FC236}">
                <a16:creationId xmlns:a16="http://schemas.microsoft.com/office/drawing/2014/main" id="{46D61CE3-96D4-5640-9504-F56137CA2B88}"/>
              </a:ext>
            </a:extLst>
          </p:cNvPr>
          <p:cNvSpPr>
            <a:spLocks noGrp="1"/>
          </p:cNvSpPr>
          <p:nvPr>
            <p:ph type="body" sz="quarter" idx="15"/>
          </p:nvPr>
        </p:nvSpPr>
        <p:spPr/>
        <p:txBody>
          <a:bodyPr/>
          <a:lstStyle/>
          <a:p>
            <a:endParaRPr lang="en-US"/>
          </a:p>
        </p:txBody>
      </p:sp>
      <p:sp>
        <p:nvSpPr>
          <p:cNvPr id="4" name="Content Placeholder 3">
            <a:extLst>
              <a:ext uri="{FF2B5EF4-FFF2-40B4-BE49-F238E27FC236}">
                <a16:creationId xmlns:a16="http://schemas.microsoft.com/office/drawing/2014/main" id="{93C9990C-95EC-B34A-B0FD-449985F4789B}"/>
              </a:ext>
            </a:extLst>
          </p:cNvPr>
          <p:cNvSpPr>
            <a:spLocks noGrp="1"/>
          </p:cNvSpPr>
          <p:nvPr>
            <p:ph sz="half" idx="1"/>
          </p:nvPr>
        </p:nvSpPr>
        <p:spPr/>
        <p:txBody>
          <a:bodyPr/>
          <a:lstStyle/>
          <a:p>
            <a:endParaRPr lang="en-US"/>
          </a:p>
        </p:txBody>
      </p:sp>
      <p:sp>
        <p:nvSpPr>
          <p:cNvPr id="5" name="Text Placeholder 4">
            <a:extLst>
              <a:ext uri="{FF2B5EF4-FFF2-40B4-BE49-F238E27FC236}">
                <a16:creationId xmlns:a16="http://schemas.microsoft.com/office/drawing/2014/main" id="{5B551F47-3D3C-0B4E-B1CD-69A99D9CE5C3}"/>
              </a:ext>
            </a:extLst>
          </p:cNvPr>
          <p:cNvSpPr>
            <a:spLocks noGrp="1"/>
          </p:cNvSpPr>
          <p:nvPr>
            <p:ph type="body" sz="quarter" idx="16"/>
          </p:nvPr>
        </p:nvSpPr>
        <p:spPr/>
        <p:txBody>
          <a:bodyPr/>
          <a:lstStyle/>
          <a:p>
            <a:endParaRPr lang="en-US"/>
          </a:p>
        </p:txBody>
      </p:sp>
      <p:sp>
        <p:nvSpPr>
          <p:cNvPr id="6" name="Text Placeholder 5">
            <a:extLst>
              <a:ext uri="{FF2B5EF4-FFF2-40B4-BE49-F238E27FC236}">
                <a16:creationId xmlns:a16="http://schemas.microsoft.com/office/drawing/2014/main" id="{65691DAE-CB9A-6446-9F56-E93BD00279C7}"/>
              </a:ext>
            </a:extLst>
          </p:cNvPr>
          <p:cNvSpPr>
            <a:spLocks noGrp="1"/>
          </p:cNvSpPr>
          <p:nvPr>
            <p:ph type="body" sz="quarter" idx="17"/>
          </p:nvPr>
        </p:nvSpPr>
        <p:spPr/>
        <p:txBody>
          <a:bodyPr/>
          <a:lstStyle/>
          <a:p>
            <a:endParaRPr lang="en-US"/>
          </a:p>
        </p:txBody>
      </p:sp>
      <p:sp>
        <p:nvSpPr>
          <p:cNvPr id="7" name="Content Placeholder 6">
            <a:extLst>
              <a:ext uri="{FF2B5EF4-FFF2-40B4-BE49-F238E27FC236}">
                <a16:creationId xmlns:a16="http://schemas.microsoft.com/office/drawing/2014/main" id="{77B5BF1F-0438-E04C-8A5C-544DDE683AEF}"/>
              </a:ext>
            </a:extLst>
          </p:cNvPr>
          <p:cNvSpPr>
            <a:spLocks noGrp="1"/>
          </p:cNvSpPr>
          <p:nvPr>
            <p:ph sz="half" idx="18"/>
          </p:nvPr>
        </p:nvSpPr>
        <p:spPr/>
        <p:txBody>
          <a:bodyPr/>
          <a:lstStyle/>
          <a:p>
            <a:endParaRPr lang="en-US"/>
          </a:p>
        </p:txBody>
      </p:sp>
      <p:sp>
        <p:nvSpPr>
          <p:cNvPr id="8" name="Text Placeholder 7">
            <a:extLst>
              <a:ext uri="{FF2B5EF4-FFF2-40B4-BE49-F238E27FC236}">
                <a16:creationId xmlns:a16="http://schemas.microsoft.com/office/drawing/2014/main" id="{9EEB36CB-115D-264C-A2B8-895FED36E720}"/>
              </a:ext>
            </a:extLst>
          </p:cNvPr>
          <p:cNvSpPr>
            <a:spLocks noGrp="1"/>
          </p:cNvSpPr>
          <p:nvPr>
            <p:ph type="body" sz="quarter" idx="19"/>
          </p:nvPr>
        </p:nvSpPr>
        <p:spPr/>
        <p:txBody>
          <a:bodyPr/>
          <a:lstStyle/>
          <a:p>
            <a:endParaRPr lang="en-US"/>
          </a:p>
        </p:txBody>
      </p:sp>
      <p:sp>
        <p:nvSpPr>
          <p:cNvPr id="9" name="Text Placeholder 8">
            <a:extLst>
              <a:ext uri="{FF2B5EF4-FFF2-40B4-BE49-F238E27FC236}">
                <a16:creationId xmlns:a16="http://schemas.microsoft.com/office/drawing/2014/main" id="{6A7EB287-0892-CD4E-8A59-2CB872477D9F}"/>
              </a:ext>
            </a:extLst>
          </p:cNvPr>
          <p:cNvSpPr>
            <a:spLocks noGrp="1"/>
          </p:cNvSpPr>
          <p:nvPr>
            <p:ph type="body" sz="quarter" idx="20"/>
          </p:nvPr>
        </p:nvSpPr>
        <p:spPr/>
        <p:txBody>
          <a:bodyPr/>
          <a:lstStyle/>
          <a:p>
            <a:endParaRPr lang="en-US"/>
          </a:p>
        </p:txBody>
      </p:sp>
      <p:sp>
        <p:nvSpPr>
          <p:cNvPr id="10" name="Content Placeholder 9">
            <a:extLst>
              <a:ext uri="{FF2B5EF4-FFF2-40B4-BE49-F238E27FC236}">
                <a16:creationId xmlns:a16="http://schemas.microsoft.com/office/drawing/2014/main" id="{8332A68D-CC13-6541-9D7B-BBE9759BB106}"/>
              </a:ext>
            </a:extLst>
          </p:cNvPr>
          <p:cNvSpPr>
            <a:spLocks noGrp="1"/>
          </p:cNvSpPr>
          <p:nvPr>
            <p:ph sz="half" idx="21"/>
          </p:nvPr>
        </p:nvSpPr>
        <p:spPr/>
        <p:txBody>
          <a:bodyPr/>
          <a:lstStyle/>
          <a:p>
            <a:endParaRPr lang="en-US"/>
          </a:p>
        </p:txBody>
      </p:sp>
      <p:sp>
        <p:nvSpPr>
          <p:cNvPr id="11" name="Text Placeholder 10">
            <a:extLst>
              <a:ext uri="{FF2B5EF4-FFF2-40B4-BE49-F238E27FC236}">
                <a16:creationId xmlns:a16="http://schemas.microsoft.com/office/drawing/2014/main" id="{06DD9006-C364-7245-B927-4483DFDD5439}"/>
              </a:ext>
            </a:extLst>
          </p:cNvPr>
          <p:cNvSpPr>
            <a:spLocks noGrp="1"/>
          </p:cNvSpPr>
          <p:nvPr>
            <p:ph type="body" sz="quarter" idx="22"/>
          </p:nvPr>
        </p:nvSpPr>
        <p:spPr/>
        <p:txBody>
          <a:bodyPr/>
          <a:lstStyle/>
          <a:p>
            <a:endParaRPr lang="en-US"/>
          </a:p>
        </p:txBody>
      </p:sp>
    </p:spTree>
    <p:extLst>
      <p:ext uri="{BB962C8B-B14F-4D97-AF65-F5344CB8AC3E}">
        <p14:creationId xmlns:p14="http://schemas.microsoft.com/office/powerpoint/2010/main" val="4203544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2B27907-C61C-564D-AAC3-6B305A79B1EC}"/>
              </a:ext>
            </a:extLst>
          </p:cNvPr>
          <p:cNvSpPr>
            <a:spLocks noGrp="1"/>
          </p:cNvSpPr>
          <p:nvPr>
            <p:ph type="body" sz="quarter" idx="13"/>
          </p:nvPr>
        </p:nvSpPr>
        <p:spPr/>
        <p:txBody>
          <a:bodyPr/>
          <a:lstStyle/>
          <a:p>
            <a:endParaRPr lang="en-US"/>
          </a:p>
        </p:txBody>
      </p:sp>
      <p:sp>
        <p:nvSpPr>
          <p:cNvPr id="3" name="Text Placeholder 2">
            <a:extLst>
              <a:ext uri="{FF2B5EF4-FFF2-40B4-BE49-F238E27FC236}">
                <a16:creationId xmlns:a16="http://schemas.microsoft.com/office/drawing/2014/main" id="{E91B5C87-613F-D844-9BCC-4C0291804FB7}"/>
              </a:ext>
            </a:extLst>
          </p:cNvPr>
          <p:cNvSpPr>
            <a:spLocks noGrp="1"/>
          </p:cNvSpPr>
          <p:nvPr>
            <p:ph type="body" sz="quarter" idx="23"/>
          </p:nvPr>
        </p:nvSpPr>
        <p:spPr/>
        <p:txBody>
          <a:bodyPr/>
          <a:lstStyle/>
          <a:p>
            <a:endParaRPr lang="en-US"/>
          </a:p>
        </p:txBody>
      </p:sp>
      <p:sp>
        <p:nvSpPr>
          <p:cNvPr id="4" name="Text Placeholder 3">
            <a:extLst>
              <a:ext uri="{FF2B5EF4-FFF2-40B4-BE49-F238E27FC236}">
                <a16:creationId xmlns:a16="http://schemas.microsoft.com/office/drawing/2014/main" id="{2D56250A-8D21-914E-B7A3-163226B2240E}"/>
              </a:ext>
            </a:extLst>
          </p:cNvPr>
          <p:cNvSpPr>
            <a:spLocks noGrp="1"/>
          </p:cNvSpPr>
          <p:nvPr>
            <p:ph type="body" sz="quarter" idx="24"/>
          </p:nvPr>
        </p:nvSpPr>
        <p:spPr/>
        <p:txBody>
          <a:bodyPr/>
          <a:lstStyle/>
          <a:p>
            <a:endParaRPr lang="en-US"/>
          </a:p>
        </p:txBody>
      </p:sp>
      <p:sp>
        <p:nvSpPr>
          <p:cNvPr id="5" name="Text Placeholder 4">
            <a:extLst>
              <a:ext uri="{FF2B5EF4-FFF2-40B4-BE49-F238E27FC236}">
                <a16:creationId xmlns:a16="http://schemas.microsoft.com/office/drawing/2014/main" id="{34F229E6-90AB-8F47-BB03-91335F06FA8A}"/>
              </a:ext>
            </a:extLst>
          </p:cNvPr>
          <p:cNvSpPr>
            <a:spLocks noGrp="1"/>
          </p:cNvSpPr>
          <p:nvPr>
            <p:ph type="body" sz="quarter" idx="25"/>
          </p:nvPr>
        </p:nvSpPr>
        <p:spPr/>
        <p:txBody>
          <a:bodyPr/>
          <a:lstStyle/>
          <a:p>
            <a:endParaRPr lang="en-US"/>
          </a:p>
        </p:txBody>
      </p:sp>
      <p:sp>
        <p:nvSpPr>
          <p:cNvPr id="6" name="Text Placeholder 5">
            <a:extLst>
              <a:ext uri="{FF2B5EF4-FFF2-40B4-BE49-F238E27FC236}">
                <a16:creationId xmlns:a16="http://schemas.microsoft.com/office/drawing/2014/main" id="{8844A2E3-395C-D84F-A556-348BF511126A}"/>
              </a:ext>
            </a:extLst>
          </p:cNvPr>
          <p:cNvSpPr>
            <a:spLocks noGrp="1"/>
          </p:cNvSpPr>
          <p:nvPr>
            <p:ph type="body" sz="quarter" idx="26"/>
          </p:nvPr>
        </p:nvSpPr>
        <p:spPr/>
        <p:txBody>
          <a:bodyPr/>
          <a:lstStyle/>
          <a:p>
            <a:endParaRPr lang="en-US"/>
          </a:p>
        </p:txBody>
      </p:sp>
      <p:sp>
        <p:nvSpPr>
          <p:cNvPr id="7" name="Text Placeholder 6">
            <a:extLst>
              <a:ext uri="{FF2B5EF4-FFF2-40B4-BE49-F238E27FC236}">
                <a16:creationId xmlns:a16="http://schemas.microsoft.com/office/drawing/2014/main" id="{81158421-BA2D-F641-B83E-9757014A3881}"/>
              </a:ext>
            </a:extLst>
          </p:cNvPr>
          <p:cNvSpPr>
            <a:spLocks noGrp="1"/>
          </p:cNvSpPr>
          <p:nvPr>
            <p:ph type="body" sz="quarter" idx="27"/>
          </p:nvPr>
        </p:nvSpPr>
        <p:spPr/>
        <p:txBody>
          <a:bodyPr/>
          <a:lstStyle/>
          <a:p>
            <a:endParaRPr lang="en-US"/>
          </a:p>
        </p:txBody>
      </p:sp>
      <p:sp>
        <p:nvSpPr>
          <p:cNvPr id="8" name="Text Placeholder 7">
            <a:extLst>
              <a:ext uri="{FF2B5EF4-FFF2-40B4-BE49-F238E27FC236}">
                <a16:creationId xmlns:a16="http://schemas.microsoft.com/office/drawing/2014/main" id="{83BECF21-F17B-A744-BD6A-4CB1F1B7CDF4}"/>
              </a:ext>
            </a:extLst>
          </p:cNvPr>
          <p:cNvSpPr>
            <a:spLocks noGrp="1"/>
          </p:cNvSpPr>
          <p:nvPr>
            <p:ph type="body" sz="quarter" idx="28"/>
          </p:nvPr>
        </p:nvSpPr>
        <p:spPr/>
        <p:txBody>
          <a:bodyPr/>
          <a:lstStyle/>
          <a:p>
            <a:endParaRPr lang="en-US"/>
          </a:p>
        </p:txBody>
      </p:sp>
      <p:sp>
        <p:nvSpPr>
          <p:cNvPr id="9" name="Text Placeholder 8">
            <a:extLst>
              <a:ext uri="{FF2B5EF4-FFF2-40B4-BE49-F238E27FC236}">
                <a16:creationId xmlns:a16="http://schemas.microsoft.com/office/drawing/2014/main" id="{C07BE73C-D1C7-9B4B-BB9C-3C3DB0FE1E6E}"/>
              </a:ext>
            </a:extLst>
          </p:cNvPr>
          <p:cNvSpPr>
            <a:spLocks noGrp="1"/>
          </p:cNvSpPr>
          <p:nvPr>
            <p:ph type="body" sz="quarter" idx="29"/>
          </p:nvPr>
        </p:nvSpPr>
        <p:spPr/>
        <p:txBody>
          <a:bodyPr/>
          <a:lstStyle/>
          <a:p>
            <a:endParaRPr lang="en-US"/>
          </a:p>
        </p:txBody>
      </p:sp>
      <p:sp>
        <p:nvSpPr>
          <p:cNvPr id="10" name="Text Placeholder 9">
            <a:extLst>
              <a:ext uri="{FF2B5EF4-FFF2-40B4-BE49-F238E27FC236}">
                <a16:creationId xmlns:a16="http://schemas.microsoft.com/office/drawing/2014/main" id="{104E6797-82FF-2B44-9638-BEBD57EF926F}"/>
              </a:ext>
            </a:extLst>
          </p:cNvPr>
          <p:cNvSpPr>
            <a:spLocks noGrp="1"/>
          </p:cNvSpPr>
          <p:nvPr>
            <p:ph type="body" sz="quarter" idx="30"/>
          </p:nvPr>
        </p:nvSpPr>
        <p:spPr/>
        <p:txBody>
          <a:bodyPr/>
          <a:lstStyle/>
          <a:p>
            <a:endParaRPr lang="en-US"/>
          </a:p>
        </p:txBody>
      </p:sp>
      <p:sp>
        <p:nvSpPr>
          <p:cNvPr id="11" name="Text Placeholder 10">
            <a:extLst>
              <a:ext uri="{FF2B5EF4-FFF2-40B4-BE49-F238E27FC236}">
                <a16:creationId xmlns:a16="http://schemas.microsoft.com/office/drawing/2014/main" id="{6405053B-CBE8-4E42-A26B-AB2E450818F0}"/>
              </a:ext>
            </a:extLst>
          </p:cNvPr>
          <p:cNvSpPr>
            <a:spLocks noGrp="1"/>
          </p:cNvSpPr>
          <p:nvPr>
            <p:ph type="body" sz="quarter" idx="31"/>
          </p:nvPr>
        </p:nvSpPr>
        <p:spPr/>
        <p:txBody>
          <a:bodyPr/>
          <a:lstStyle/>
          <a:p>
            <a:endParaRPr lang="en-US"/>
          </a:p>
        </p:txBody>
      </p:sp>
    </p:spTree>
    <p:extLst>
      <p:ext uri="{BB962C8B-B14F-4D97-AF65-F5344CB8AC3E}">
        <p14:creationId xmlns:p14="http://schemas.microsoft.com/office/powerpoint/2010/main" val="3116038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EC396B-3E93-9043-AAEE-A6F78B497D42}"/>
              </a:ext>
            </a:extLst>
          </p:cNvPr>
          <p:cNvSpPr>
            <a:spLocks noGrp="1"/>
          </p:cNvSpPr>
          <p:nvPr>
            <p:ph type="body" sz="quarter" idx="13"/>
          </p:nvPr>
        </p:nvSpPr>
        <p:spPr/>
        <p:txBody>
          <a:bodyPr/>
          <a:lstStyle/>
          <a:p>
            <a:endParaRPr lang="en-US"/>
          </a:p>
        </p:txBody>
      </p:sp>
      <p:sp>
        <p:nvSpPr>
          <p:cNvPr id="3" name="Content Placeholder 2">
            <a:extLst>
              <a:ext uri="{FF2B5EF4-FFF2-40B4-BE49-F238E27FC236}">
                <a16:creationId xmlns:a16="http://schemas.microsoft.com/office/drawing/2014/main" id="{8C6F45E3-5616-EB4C-A902-7E2C81D31AFC}"/>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2695760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7251082-1CAA-0E48-8003-6172B89C195F}"/>
              </a:ext>
            </a:extLst>
          </p:cNvPr>
          <p:cNvSpPr>
            <a:spLocks noGrp="1"/>
          </p:cNvSpPr>
          <p:nvPr>
            <p:ph type="body" sz="quarter" idx="14"/>
          </p:nvPr>
        </p:nvSpPr>
        <p:spPr/>
        <p:txBody>
          <a:bodyPr/>
          <a:lstStyle/>
          <a:p>
            <a:endParaRPr lang="en-US"/>
          </a:p>
        </p:txBody>
      </p:sp>
      <p:sp>
        <p:nvSpPr>
          <p:cNvPr id="3" name="Text Placeholder 2">
            <a:extLst>
              <a:ext uri="{FF2B5EF4-FFF2-40B4-BE49-F238E27FC236}">
                <a16:creationId xmlns:a16="http://schemas.microsoft.com/office/drawing/2014/main" id="{9FA4E52F-9AB8-DA4F-8613-2674B15036C7}"/>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2204979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3FBA497-2823-D947-BAE4-14C00916206D}"/>
              </a:ext>
            </a:extLst>
          </p:cNvPr>
          <p:cNvSpPr>
            <a:spLocks noGrp="1"/>
          </p:cNvSpPr>
          <p:nvPr>
            <p:ph type="body" sz="quarter" idx="13"/>
          </p:nvPr>
        </p:nvSpPr>
        <p:spPr/>
        <p:txBody>
          <a:bodyPr/>
          <a:lstStyle/>
          <a:p>
            <a:endParaRPr lang="en-US"/>
          </a:p>
        </p:txBody>
      </p:sp>
      <p:sp>
        <p:nvSpPr>
          <p:cNvPr id="3" name="Content Placeholder 2">
            <a:extLst>
              <a:ext uri="{FF2B5EF4-FFF2-40B4-BE49-F238E27FC236}">
                <a16:creationId xmlns:a16="http://schemas.microsoft.com/office/drawing/2014/main" id="{B8D51AAD-EBB2-B345-90CB-E04B589271CD}"/>
              </a:ext>
            </a:extLst>
          </p:cNvPr>
          <p:cNvSpPr>
            <a:spLocks noGrp="1"/>
          </p:cNvSpPr>
          <p:nvPr>
            <p:ph sz="quarter" idx="14"/>
          </p:nvPr>
        </p:nvSpPr>
        <p:spPr/>
        <p:txBody>
          <a:bodyPr/>
          <a:lstStyle/>
          <a:p>
            <a:endParaRPr lang="en-US" dirty="0"/>
          </a:p>
        </p:txBody>
      </p:sp>
      <p:sp>
        <p:nvSpPr>
          <p:cNvPr id="4" name="Content Placeholder 3">
            <a:extLst>
              <a:ext uri="{FF2B5EF4-FFF2-40B4-BE49-F238E27FC236}">
                <a16:creationId xmlns:a16="http://schemas.microsoft.com/office/drawing/2014/main" id="{46FFAEF5-9E66-FC42-8B78-A65D8ACAF04A}"/>
              </a:ext>
            </a:extLst>
          </p:cNvPr>
          <p:cNvSpPr>
            <a:spLocks noGrp="1"/>
          </p:cNvSpPr>
          <p:nvPr>
            <p:ph sz="quarter" idx="15"/>
          </p:nvPr>
        </p:nvSpPr>
        <p:spPr/>
        <p:txBody>
          <a:bodyPr/>
          <a:lstStyle/>
          <a:p>
            <a:endParaRPr lang="en-US" dirty="0"/>
          </a:p>
        </p:txBody>
      </p:sp>
    </p:spTree>
    <p:extLst>
      <p:ext uri="{BB962C8B-B14F-4D97-AF65-F5344CB8AC3E}">
        <p14:creationId xmlns:p14="http://schemas.microsoft.com/office/powerpoint/2010/main" val="4253026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5EE44DA-D7AC-1344-A483-49C2E495A7DB}"/>
              </a:ext>
            </a:extLst>
          </p:cNvPr>
          <p:cNvPicPr>
            <a:picLocks noChangeAspect="1"/>
          </p:cNvPicPr>
          <p:nvPr/>
        </p:nvPicPr>
        <p:blipFill>
          <a:blip r:embed="rId2" cstate="screen">
            <a:alphaModFix amt="3000"/>
            <a:extLst>
              <a:ext uri="{28A0092B-C50C-407E-A947-70E740481C1C}">
                <a14:useLocalDpi xmlns:a14="http://schemas.microsoft.com/office/drawing/2010/main"/>
              </a:ext>
            </a:extLst>
          </a:blip>
          <a:srcRect b="681"/>
          <a:stretch>
            <a:fillRect/>
          </a:stretch>
        </p:blipFill>
        <p:spPr>
          <a:xfrm>
            <a:off x="11038114" y="5604486"/>
            <a:ext cx="1153886" cy="1322647"/>
          </a:xfrm>
          <a:prstGeom prst="rect">
            <a:avLst/>
          </a:prstGeom>
        </p:spPr>
      </p:pic>
      <p:sp>
        <p:nvSpPr>
          <p:cNvPr id="7" name="Slide Number Placeholder 5">
            <a:extLst>
              <a:ext uri="{FF2B5EF4-FFF2-40B4-BE49-F238E27FC236}">
                <a16:creationId xmlns:a16="http://schemas.microsoft.com/office/drawing/2014/main" id="{B2D1CFF1-F9E9-5547-A7E4-078540405508}"/>
              </a:ext>
            </a:extLst>
          </p:cNvPr>
          <p:cNvSpPr>
            <a:spLocks noGrp="1"/>
          </p:cNvSpPr>
          <p:nvPr>
            <p:ph type="sldNum" sz="quarter" idx="12"/>
          </p:nvPr>
        </p:nvSpPr>
        <p:spPr>
          <a:xfrm>
            <a:off x="11636304" y="6412775"/>
            <a:ext cx="422525" cy="268856"/>
          </a:xfrm>
        </p:spPr>
        <p:txBody>
          <a:bodyPr lIns="0" tIns="0" rIns="0" bIns="0"/>
          <a:lstStyle>
            <a:lvl1pPr algn="ctr">
              <a:defRPr sz="1400">
                <a:solidFill>
                  <a:schemeClr val="bg1"/>
                </a:solidFill>
                <a:latin typeface="Montserrat" pitchFamily="2" charset="77"/>
              </a:defRPr>
            </a:lvl1pPr>
          </a:lstStyle>
          <a:p>
            <a:fld id="{9EC71654-96A5-4280-94F3-931C61A9F92C}" type="slidenum">
              <a:rPr lang="en-US" smtClean="0">
                <a:solidFill>
                  <a:srgbClr val="1C3A62"/>
                </a:solidFill>
              </a:rPr>
              <a:pPr/>
              <a:t>16</a:t>
            </a:fld>
            <a:endParaRPr lang="en-US" dirty="0">
              <a:solidFill>
                <a:srgbClr val="1C3A62"/>
              </a:solidFill>
            </a:endParaRPr>
          </a:p>
        </p:txBody>
      </p:sp>
      <p:sp>
        <p:nvSpPr>
          <p:cNvPr id="8" name="Text Placeholder 13">
            <a:extLst>
              <a:ext uri="{FF2B5EF4-FFF2-40B4-BE49-F238E27FC236}">
                <a16:creationId xmlns:a16="http://schemas.microsoft.com/office/drawing/2014/main" id="{12A9DB4E-34EB-6B49-9AB2-E40A3103DEBB}"/>
              </a:ext>
            </a:extLst>
          </p:cNvPr>
          <p:cNvSpPr>
            <a:spLocks noGrp="1"/>
          </p:cNvSpPr>
          <p:nvPr>
            <p:ph type="body" sz="quarter" idx="14" hasCustomPrompt="1"/>
          </p:nvPr>
        </p:nvSpPr>
        <p:spPr>
          <a:xfrm>
            <a:off x="357188" y="298384"/>
            <a:ext cx="11018568" cy="650875"/>
          </a:xfrm>
        </p:spPr>
        <p:txBody>
          <a:bodyPr anchor="ctr" anchorCtr="0">
            <a:noAutofit/>
          </a:bodyPr>
          <a:lstStyle>
            <a:lvl1pPr marL="0" indent="0">
              <a:buNone/>
              <a:defRPr sz="4800" b="1" i="0">
                <a:solidFill>
                  <a:schemeClr val="bg1"/>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Contact Us</a:t>
            </a:r>
          </a:p>
        </p:txBody>
      </p:sp>
      <p:sp>
        <p:nvSpPr>
          <p:cNvPr id="9" name="Text Placeholder 15">
            <a:extLst>
              <a:ext uri="{FF2B5EF4-FFF2-40B4-BE49-F238E27FC236}">
                <a16:creationId xmlns:a16="http://schemas.microsoft.com/office/drawing/2014/main" id="{1640696C-6BD8-9844-A808-91D6476B5751}"/>
              </a:ext>
            </a:extLst>
          </p:cNvPr>
          <p:cNvSpPr>
            <a:spLocks noGrp="1"/>
          </p:cNvSpPr>
          <p:nvPr>
            <p:ph type="body" sz="quarter" idx="15" hasCustomPrompt="1"/>
          </p:nvPr>
        </p:nvSpPr>
        <p:spPr>
          <a:xfrm>
            <a:off x="357188" y="1305256"/>
            <a:ext cx="5122242" cy="511498"/>
          </a:xfrm>
        </p:spPr>
        <p:txBody>
          <a:bodyPr>
            <a:noAutofit/>
          </a:bodyPr>
          <a:lstStyle>
            <a:lvl1pPr marL="0" indent="0">
              <a:buNone/>
              <a:defRPr sz="3200" b="1" i="0" spc="100" baseline="0">
                <a:solidFill>
                  <a:srgbClr val="A90037"/>
                </a:solidFill>
                <a:latin typeface="Lato" panose="020F0502020204030203" pitchFamily="34" charset="0"/>
                <a:ea typeface="Lato" panose="020F0502020204030203" pitchFamily="34" charset="0"/>
                <a:cs typeface="Lato" panose="020F0502020204030203" pitchFamily="34" charset="0"/>
              </a:defRPr>
            </a:lvl1pPr>
          </a:lstStyle>
          <a:p>
            <a:pPr lvl="0"/>
            <a:r>
              <a:rPr lang="en-US" dirty="0"/>
              <a:t>Jane Doe</a:t>
            </a:r>
          </a:p>
        </p:txBody>
      </p:sp>
      <p:sp>
        <p:nvSpPr>
          <p:cNvPr id="10" name="Text Placeholder 15">
            <a:extLst>
              <a:ext uri="{FF2B5EF4-FFF2-40B4-BE49-F238E27FC236}">
                <a16:creationId xmlns:a16="http://schemas.microsoft.com/office/drawing/2014/main" id="{54F44F07-06E4-7749-93E8-1690826AA7E6}"/>
              </a:ext>
            </a:extLst>
          </p:cNvPr>
          <p:cNvSpPr txBox="1">
            <a:spLocks/>
          </p:cNvSpPr>
          <p:nvPr/>
        </p:nvSpPr>
        <p:spPr>
          <a:xfrm>
            <a:off x="930729" y="2016247"/>
            <a:ext cx="4548701" cy="370191"/>
          </a:xfrm>
          <a:prstGeom prst="rect">
            <a:avLst/>
          </a:prstGeom>
        </p:spPr>
        <p:txBody>
          <a:bodyPr>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b="0" i="0" kern="1200" spc="50" baseline="0">
                <a:solidFill>
                  <a:schemeClr val="tx1"/>
                </a:solidFill>
                <a:latin typeface="Montserrat" pitchFamily="2" charset="77"/>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(555) 123-4567</a:t>
            </a:r>
            <a:endParaRPr lang="en-US" dirty="0"/>
          </a:p>
        </p:txBody>
      </p:sp>
      <p:sp>
        <p:nvSpPr>
          <p:cNvPr id="11" name="Text Placeholder 15">
            <a:extLst>
              <a:ext uri="{FF2B5EF4-FFF2-40B4-BE49-F238E27FC236}">
                <a16:creationId xmlns:a16="http://schemas.microsoft.com/office/drawing/2014/main" id="{7DC3ED24-9AAA-6943-9B29-EF4B34AC6DBB}"/>
              </a:ext>
            </a:extLst>
          </p:cNvPr>
          <p:cNvSpPr txBox="1">
            <a:spLocks/>
          </p:cNvSpPr>
          <p:nvPr/>
        </p:nvSpPr>
        <p:spPr>
          <a:xfrm>
            <a:off x="930729" y="2554921"/>
            <a:ext cx="4548701" cy="370191"/>
          </a:xfrm>
          <a:prstGeom prst="rect">
            <a:avLst/>
          </a:prstGeom>
        </p:spPr>
        <p:txBody>
          <a:bodyPr>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b="0" i="0" kern="1200" spc="50" baseline="0">
                <a:solidFill>
                  <a:schemeClr val="tx1"/>
                </a:solidFill>
                <a:latin typeface="Montserrat" pitchFamily="2" charset="77"/>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jdoe@email.com</a:t>
            </a:r>
            <a:endParaRPr lang="en-US" dirty="0"/>
          </a:p>
        </p:txBody>
      </p:sp>
      <p:sp>
        <p:nvSpPr>
          <p:cNvPr id="12" name="Text Placeholder 15">
            <a:extLst>
              <a:ext uri="{FF2B5EF4-FFF2-40B4-BE49-F238E27FC236}">
                <a16:creationId xmlns:a16="http://schemas.microsoft.com/office/drawing/2014/main" id="{416CE102-00D8-354C-BB62-606FB949136A}"/>
              </a:ext>
            </a:extLst>
          </p:cNvPr>
          <p:cNvSpPr txBox="1">
            <a:spLocks/>
          </p:cNvSpPr>
          <p:nvPr/>
        </p:nvSpPr>
        <p:spPr>
          <a:xfrm>
            <a:off x="930729" y="3091794"/>
            <a:ext cx="4548701" cy="370191"/>
          </a:xfrm>
          <a:prstGeom prst="rect">
            <a:avLst/>
          </a:prstGeom>
        </p:spPr>
        <p:txBody>
          <a:bodyPr>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b="0" i="0" kern="1200" spc="50" baseline="0">
                <a:solidFill>
                  <a:schemeClr val="tx1"/>
                </a:solidFill>
                <a:latin typeface="Montserrat" pitchFamily="2" charset="77"/>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Yourpersonalsite.com</a:t>
            </a:r>
            <a:endParaRPr lang="en-US" dirty="0"/>
          </a:p>
        </p:txBody>
      </p:sp>
      <p:pic>
        <p:nvPicPr>
          <p:cNvPr id="13" name="Picture 12" descr="A close up of a logo&#10;&#10;Description automatically generated">
            <a:extLst>
              <a:ext uri="{FF2B5EF4-FFF2-40B4-BE49-F238E27FC236}">
                <a16:creationId xmlns:a16="http://schemas.microsoft.com/office/drawing/2014/main" id="{AB1B1966-36BC-5A4B-ACF9-A232E54ABB86}"/>
              </a:ext>
            </a:extLst>
          </p:cNvPr>
          <p:cNvPicPr>
            <a:picLocks noChangeAspect="1"/>
          </p:cNvPicPr>
          <p:nvPr/>
        </p:nvPicPr>
        <p:blipFill>
          <a:blip r:embed="rId3">
            <a:alphaModFix amt="50000"/>
          </a:blip>
          <a:stretch>
            <a:fillRect/>
          </a:stretch>
        </p:blipFill>
        <p:spPr>
          <a:xfrm>
            <a:off x="446834" y="2016247"/>
            <a:ext cx="369410" cy="370191"/>
          </a:xfrm>
          <a:prstGeom prst="rect">
            <a:avLst/>
          </a:prstGeom>
        </p:spPr>
      </p:pic>
      <p:pic>
        <p:nvPicPr>
          <p:cNvPr id="14" name="Picture 13">
            <a:extLst>
              <a:ext uri="{FF2B5EF4-FFF2-40B4-BE49-F238E27FC236}">
                <a16:creationId xmlns:a16="http://schemas.microsoft.com/office/drawing/2014/main" id="{2ACAD976-5ED9-4244-A487-7F27FCB43FEB}"/>
              </a:ext>
            </a:extLst>
          </p:cNvPr>
          <p:cNvPicPr>
            <a:picLocks noChangeAspect="1"/>
          </p:cNvPicPr>
          <p:nvPr/>
        </p:nvPicPr>
        <p:blipFill>
          <a:blip r:embed="rId4">
            <a:alphaModFix amt="25000"/>
          </a:blip>
          <a:srcRect/>
          <a:stretch/>
        </p:blipFill>
        <p:spPr>
          <a:xfrm>
            <a:off x="409161" y="2580496"/>
            <a:ext cx="439949" cy="319040"/>
          </a:xfrm>
          <a:prstGeom prst="rect">
            <a:avLst/>
          </a:prstGeom>
        </p:spPr>
      </p:pic>
      <p:pic>
        <p:nvPicPr>
          <p:cNvPr id="15" name="Picture 14">
            <a:extLst>
              <a:ext uri="{FF2B5EF4-FFF2-40B4-BE49-F238E27FC236}">
                <a16:creationId xmlns:a16="http://schemas.microsoft.com/office/drawing/2014/main" id="{6C0793B1-7419-D049-9247-42C6975E7E3E}"/>
              </a:ext>
            </a:extLst>
          </p:cNvPr>
          <p:cNvPicPr>
            <a:picLocks noChangeAspect="1"/>
          </p:cNvPicPr>
          <p:nvPr/>
        </p:nvPicPr>
        <p:blipFill>
          <a:blip r:embed="rId5">
            <a:alphaModFix amt="50000"/>
          </a:blip>
          <a:srcRect/>
          <a:stretch/>
        </p:blipFill>
        <p:spPr>
          <a:xfrm>
            <a:off x="444430" y="3092184"/>
            <a:ext cx="369410" cy="369410"/>
          </a:xfrm>
          <a:prstGeom prst="rect">
            <a:avLst/>
          </a:prstGeom>
        </p:spPr>
      </p:pic>
      <p:sp>
        <p:nvSpPr>
          <p:cNvPr id="16" name="Text Placeholder 15">
            <a:extLst>
              <a:ext uri="{FF2B5EF4-FFF2-40B4-BE49-F238E27FC236}">
                <a16:creationId xmlns:a16="http://schemas.microsoft.com/office/drawing/2014/main" id="{EA68023F-39DB-6148-AAEC-B16E115342F9}"/>
              </a:ext>
            </a:extLst>
          </p:cNvPr>
          <p:cNvSpPr txBox="1">
            <a:spLocks/>
          </p:cNvSpPr>
          <p:nvPr/>
        </p:nvSpPr>
        <p:spPr>
          <a:xfrm>
            <a:off x="357188" y="3963128"/>
            <a:ext cx="5122242" cy="511498"/>
          </a:xfrm>
          <a:prstGeom prst="rect">
            <a:avLst/>
          </a:prstGeom>
        </p:spPr>
        <p:txBody>
          <a:bodyPr>
            <a:noAutofit/>
          </a:bodyPr>
          <a:lstStyle>
            <a:lvl1pPr marL="0" indent="0" algn="l" defTabSz="914400" rtl="0" eaLnBrk="1" latinLnBrk="0" hangingPunct="1">
              <a:lnSpc>
                <a:spcPct val="90000"/>
              </a:lnSpc>
              <a:spcBef>
                <a:spcPts val="1000"/>
              </a:spcBef>
              <a:buFont typeface="Arial" panose="020B0604020202020204" pitchFamily="34" charset="0"/>
              <a:buNone/>
              <a:defRPr sz="3200" b="1" i="0" kern="1200" spc="100" baseline="0">
                <a:solidFill>
                  <a:srgbClr val="A90037"/>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John Doe</a:t>
            </a:r>
            <a:endParaRPr lang="en-US" dirty="0"/>
          </a:p>
        </p:txBody>
      </p:sp>
      <p:sp>
        <p:nvSpPr>
          <p:cNvPr id="17" name="Text Placeholder 15">
            <a:extLst>
              <a:ext uri="{FF2B5EF4-FFF2-40B4-BE49-F238E27FC236}">
                <a16:creationId xmlns:a16="http://schemas.microsoft.com/office/drawing/2014/main" id="{3CBA636E-AB11-7A4B-8682-F5A1D10B0299}"/>
              </a:ext>
            </a:extLst>
          </p:cNvPr>
          <p:cNvSpPr txBox="1">
            <a:spLocks/>
          </p:cNvSpPr>
          <p:nvPr/>
        </p:nvSpPr>
        <p:spPr>
          <a:xfrm>
            <a:off x="930729" y="4674119"/>
            <a:ext cx="4548701" cy="370191"/>
          </a:xfrm>
          <a:prstGeom prst="rect">
            <a:avLst/>
          </a:prstGeom>
        </p:spPr>
        <p:txBody>
          <a:bodyPr>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b="0" i="0" kern="1200" spc="50" baseline="0">
                <a:solidFill>
                  <a:schemeClr val="tx1"/>
                </a:solidFill>
                <a:latin typeface="Montserrat" pitchFamily="2" charset="77"/>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(555) 123-8910</a:t>
            </a:r>
            <a:endParaRPr lang="en-US" dirty="0"/>
          </a:p>
        </p:txBody>
      </p:sp>
      <p:sp>
        <p:nvSpPr>
          <p:cNvPr id="18" name="Text Placeholder 15">
            <a:extLst>
              <a:ext uri="{FF2B5EF4-FFF2-40B4-BE49-F238E27FC236}">
                <a16:creationId xmlns:a16="http://schemas.microsoft.com/office/drawing/2014/main" id="{ACD8029D-86DF-9449-A74B-CEB552EA3F6B}"/>
              </a:ext>
            </a:extLst>
          </p:cNvPr>
          <p:cNvSpPr txBox="1">
            <a:spLocks/>
          </p:cNvSpPr>
          <p:nvPr/>
        </p:nvSpPr>
        <p:spPr>
          <a:xfrm>
            <a:off x="930729" y="5212793"/>
            <a:ext cx="4548701" cy="370191"/>
          </a:xfrm>
          <a:prstGeom prst="rect">
            <a:avLst/>
          </a:prstGeom>
        </p:spPr>
        <p:txBody>
          <a:bodyPr>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b="0" i="0" kern="1200" spc="50" baseline="0">
                <a:solidFill>
                  <a:schemeClr val="tx1"/>
                </a:solidFill>
                <a:latin typeface="Montserrat" pitchFamily="2" charset="77"/>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jdoe2@email.com</a:t>
            </a:r>
            <a:endParaRPr lang="en-US" dirty="0"/>
          </a:p>
        </p:txBody>
      </p:sp>
      <p:sp>
        <p:nvSpPr>
          <p:cNvPr id="19" name="Text Placeholder 15">
            <a:extLst>
              <a:ext uri="{FF2B5EF4-FFF2-40B4-BE49-F238E27FC236}">
                <a16:creationId xmlns:a16="http://schemas.microsoft.com/office/drawing/2014/main" id="{D65D94A3-2F1F-5140-A740-9FA57D141413}"/>
              </a:ext>
            </a:extLst>
          </p:cNvPr>
          <p:cNvSpPr txBox="1">
            <a:spLocks/>
          </p:cNvSpPr>
          <p:nvPr/>
        </p:nvSpPr>
        <p:spPr>
          <a:xfrm>
            <a:off x="930729" y="5749666"/>
            <a:ext cx="4548701" cy="370191"/>
          </a:xfrm>
          <a:prstGeom prst="rect">
            <a:avLst/>
          </a:prstGeom>
        </p:spPr>
        <p:txBody>
          <a:bodyPr>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b="0" i="0" kern="1200" spc="50" baseline="0">
                <a:solidFill>
                  <a:schemeClr val="tx1"/>
                </a:solidFill>
                <a:latin typeface="Montserrat" pitchFamily="2" charset="77"/>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Yourpersonalsite2.com</a:t>
            </a:r>
            <a:endParaRPr lang="en-US" dirty="0"/>
          </a:p>
        </p:txBody>
      </p:sp>
      <p:pic>
        <p:nvPicPr>
          <p:cNvPr id="20" name="Picture 19" descr="A close up of a logo&#10;&#10;Description automatically generated">
            <a:extLst>
              <a:ext uri="{FF2B5EF4-FFF2-40B4-BE49-F238E27FC236}">
                <a16:creationId xmlns:a16="http://schemas.microsoft.com/office/drawing/2014/main" id="{4750C591-A6D6-B84F-8CDE-67516E76C04B}"/>
              </a:ext>
            </a:extLst>
          </p:cNvPr>
          <p:cNvPicPr>
            <a:picLocks noChangeAspect="1"/>
          </p:cNvPicPr>
          <p:nvPr/>
        </p:nvPicPr>
        <p:blipFill>
          <a:blip r:embed="rId3">
            <a:alphaModFix amt="50000"/>
          </a:blip>
          <a:stretch>
            <a:fillRect/>
          </a:stretch>
        </p:blipFill>
        <p:spPr>
          <a:xfrm>
            <a:off x="446834" y="4674119"/>
            <a:ext cx="369410" cy="370191"/>
          </a:xfrm>
          <a:prstGeom prst="rect">
            <a:avLst/>
          </a:prstGeom>
        </p:spPr>
      </p:pic>
      <p:pic>
        <p:nvPicPr>
          <p:cNvPr id="21" name="Picture 20">
            <a:extLst>
              <a:ext uri="{FF2B5EF4-FFF2-40B4-BE49-F238E27FC236}">
                <a16:creationId xmlns:a16="http://schemas.microsoft.com/office/drawing/2014/main" id="{3E2683F2-E6E3-5643-9F02-17E47828DB6E}"/>
              </a:ext>
            </a:extLst>
          </p:cNvPr>
          <p:cNvPicPr>
            <a:picLocks noChangeAspect="1"/>
          </p:cNvPicPr>
          <p:nvPr/>
        </p:nvPicPr>
        <p:blipFill>
          <a:blip r:embed="rId4">
            <a:alphaModFix amt="25000"/>
          </a:blip>
          <a:srcRect/>
          <a:stretch/>
        </p:blipFill>
        <p:spPr>
          <a:xfrm>
            <a:off x="409161" y="5238368"/>
            <a:ext cx="439949" cy="319040"/>
          </a:xfrm>
          <a:prstGeom prst="rect">
            <a:avLst/>
          </a:prstGeom>
        </p:spPr>
      </p:pic>
      <p:pic>
        <p:nvPicPr>
          <p:cNvPr id="22" name="Picture 21">
            <a:extLst>
              <a:ext uri="{FF2B5EF4-FFF2-40B4-BE49-F238E27FC236}">
                <a16:creationId xmlns:a16="http://schemas.microsoft.com/office/drawing/2014/main" id="{0B8883F9-6D78-6042-9156-71EE160A5F3C}"/>
              </a:ext>
            </a:extLst>
          </p:cNvPr>
          <p:cNvPicPr>
            <a:picLocks noChangeAspect="1"/>
          </p:cNvPicPr>
          <p:nvPr/>
        </p:nvPicPr>
        <p:blipFill>
          <a:blip r:embed="rId5">
            <a:alphaModFix amt="50000"/>
          </a:blip>
          <a:srcRect/>
          <a:stretch/>
        </p:blipFill>
        <p:spPr>
          <a:xfrm>
            <a:off x="444430" y="5750056"/>
            <a:ext cx="369410" cy="369410"/>
          </a:xfrm>
          <a:prstGeom prst="rect">
            <a:avLst/>
          </a:prstGeom>
        </p:spPr>
      </p:pic>
      <p:sp>
        <p:nvSpPr>
          <p:cNvPr id="23" name="Text Placeholder 15">
            <a:extLst>
              <a:ext uri="{FF2B5EF4-FFF2-40B4-BE49-F238E27FC236}">
                <a16:creationId xmlns:a16="http://schemas.microsoft.com/office/drawing/2014/main" id="{E538FFDA-61FA-234E-A8DB-9189AD84C927}"/>
              </a:ext>
            </a:extLst>
          </p:cNvPr>
          <p:cNvSpPr txBox="1">
            <a:spLocks/>
          </p:cNvSpPr>
          <p:nvPr/>
        </p:nvSpPr>
        <p:spPr>
          <a:xfrm>
            <a:off x="7649936" y="6409974"/>
            <a:ext cx="3843834" cy="268856"/>
          </a:xfrm>
          <a:prstGeom prst="rect">
            <a:avLst/>
          </a:prstGeom>
        </p:spPr>
        <p:txBody>
          <a:bodyPr anchor="ctr" anchorCtr="0">
            <a:noAutofit/>
          </a:bodyPr>
          <a:lstStyle>
            <a:lvl1pPr marL="0" indent="0" algn="r" defTabSz="914400" rtl="0" eaLnBrk="1" latinLnBrk="0" hangingPunct="1">
              <a:lnSpc>
                <a:spcPct val="90000"/>
              </a:lnSpc>
              <a:spcBef>
                <a:spcPts val="1000"/>
              </a:spcBef>
              <a:buFont typeface="Arial" panose="020B0604020202020204" pitchFamily="34" charset="0"/>
              <a:buNone/>
              <a:defRPr sz="1400" b="0" i="0" kern="1200" spc="50" baseline="0">
                <a:solidFill>
                  <a:srgbClr val="1C3A62"/>
                </a:solidFill>
                <a:latin typeface="Montserrat" pitchFamily="2" charset="77"/>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cancer.nmsu.edu | fredhutch.org/pacr</a:t>
            </a:r>
            <a:endParaRPr lang="en-US" dirty="0"/>
          </a:p>
        </p:txBody>
      </p:sp>
    </p:spTree>
    <p:extLst>
      <p:ext uri="{BB962C8B-B14F-4D97-AF65-F5344CB8AC3E}">
        <p14:creationId xmlns:p14="http://schemas.microsoft.com/office/powerpoint/2010/main" val="2324632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A8419-9840-D740-AD6C-55B386213F5D}"/>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DDCB01E5-79AC-E443-9ABB-F63DAFC2ED90}"/>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5239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A13967F-3A86-8E40-86BB-EF0FA4007972}"/>
              </a:ext>
            </a:extLst>
          </p:cNvPr>
          <p:cNvSpPr>
            <a:spLocks noGrp="1"/>
          </p:cNvSpPr>
          <p:nvPr>
            <p:ph type="body" sz="quarter" idx="10"/>
          </p:nvPr>
        </p:nvSpPr>
        <p:spPr/>
        <p:txBody>
          <a:bodyPr/>
          <a:lstStyle/>
          <a:p>
            <a:endParaRPr lang="en-US"/>
          </a:p>
        </p:txBody>
      </p:sp>
      <p:sp>
        <p:nvSpPr>
          <p:cNvPr id="3" name="Text Placeholder 2">
            <a:extLst>
              <a:ext uri="{FF2B5EF4-FFF2-40B4-BE49-F238E27FC236}">
                <a16:creationId xmlns:a16="http://schemas.microsoft.com/office/drawing/2014/main" id="{478483AD-248A-E647-991D-5B1005222D74}"/>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692727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A5520A-884E-E34E-A827-EE4538A922D1}"/>
              </a:ext>
            </a:extLst>
          </p:cNvPr>
          <p:cNvSpPr>
            <a:spLocks noGrp="1"/>
          </p:cNvSpPr>
          <p:nvPr>
            <p:ph type="body" sz="quarter" idx="10"/>
          </p:nvPr>
        </p:nvSpPr>
        <p:spPr/>
        <p:txBody>
          <a:bodyPr/>
          <a:lstStyle/>
          <a:p>
            <a:endParaRPr lang="en-US"/>
          </a:p>
        </p:txBody>
      </p:sp>
      <p:sp>
        <p:nvSpPr>
          <p:cNvPr id="3" name="Text Placeholder 2">
            <a:extLst>
              <a:ext uri="{FF2B5EF4-FFF2-40B4-BE49-F238E27FC236}">
                <a16:creationId xmlns:a16="http://schemas.microsoft.com/office/drawing/2014/main" id="{96E69D9E-41FA-0E48-9275-FAF28CF233E0}"/>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207143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62435A6D-EACB-8247-B6C8-AA512EC5D8CA}"/>
              </a:ext>
            </a:extLst>
          </p:cNvPr>
          <p:cNvSpPr>
            <a:spLocks noGrp="1"/>
          </p:cNvSpPr>
          <p:nvPr>
            <p:ph type="pic" sz="quarter" idx="12"/>
          </p:nvPr>
        </p:nvSpPr>
        <p:spPr/>
      </p:sp>
      <p:sp>
        <p:nvSpPr>
          <p:cNvPr id="3" name="Text Placeholder 2">
            <a:extLst>
              <a:ext uri="{FF2B5EF4-FFF2-40B4-BE49-F238E27FC236}">
                <a16:creationId xmlns:a16="http://schemas.microsoft.com/office/drawing/2014/main" id="{F1F007D8-D006-3E4A-9473-7CBD446D32EB}"/>
              </a:ext>
            </a:extLst>
          </p:cNvPr>
          <p:cNvSpPr>
            <a:spLocks noGrp="1"/>
          </p:cNvSpPr>
          <p:nvPr>
            <p:ph type="body" sz="quarter" idx="10"/>
          </p:nvPr>
        </p:nvSpPr>
        <p:spPr/>
        <p:txBody>
          <a:bodyPr/>
          <a:lstStyle/>
          <a:p>
            <a:endParaRPr lang="en-US" dirty="0"/>
          </a:p>
        </p:txBody>
      </p:sp>
      <p:sp>
        <p:nvSpPr>
          <p:cNvPr id="4" name="Text Placeholder 3">
            <a:extLst>
              <a:ext uri="{FF2B5EF4-FFF2-40B4-BE49-F238E27FC236}">
                <a16:creationId xmlns:a16="http://schemas.microsoft.com/office/drawing/2014/main" id="{1865D51B-8591-E14E-AED4-F73DFBD694A8}"/>
              </a:ext>
            </a:extLst>
          </p:cNvPr>
          <p:cNvSpPr>
            <a:spLocks noGrp="1"/>
          </p:cNvSpPr>
          <p:nvPr>
            <p:ph type="body" sz="quarter" idx="11"/>
          </p:nvPr>
        </p:nvSpPr>
        <p:spPr/>
        <p:txBody>
          <a:bodyPr/>
          <a:lstStyle/>
          <a:p>
            <a:endParaRPr lang="en-US"/>
          </a:p>
        </p:txBody>
      </p:sp>
      <p:sp>
        <p:nvSpPr>
          <p:cNvPr id="5" name="Text Placeholder 4">
            <a:extLst>
              <a:ext uri="{FF2B5EF4-FFF2-40B4-BE49-F238E27FC236}">
                <a16:creationId xmlns:a16="http://schemas.microsoft.com/office/drawing/2014/main" id="{C5CB1C35-13F4-5B42-A4EE-353459ADEB1D}"/>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199419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18DBE8EA-AF5C-1041-A6FF-DB24AD440EFE}"/>
              </a:ext>
            </a:extLst>
          </p:cNvPr>
          <p:cNvSpPr>
            <a:spLocks noGrp="1"/>
          </p:cNvSpPr>
          <p:nvPr>
            <p:ph type="pic" sz="quarter" idx="12"/>
          </p:nvPr>
        </p:nvSpPr>
        <p:spPr/>
      </p:sp>
      <p:sp>
        <p:nvSpPr>
          <p:cNvPr id="3" name="Text Placeholder 2">
            <a:extLst>
              <a:ext uri="{FF2B5EF4-FFF2-40B4-BE49-F238E27FC236}">
                <a16:creationId xmlns:a16="http://schemas.microsoft.com/office/drawing/2014/main" id="{689839C5-3732-4340-816F-D03E1765B4D1}"/>
              </a:ext>
            </a:extLst>
          </p:cNvPr>
          <p:cNvSpPr>
            <a:spLocks noGrp="1"/>
          </p:cNvSpPr>
          <p:nvPr>
            <p:ph type="body" sz="quarter" idx="10"/>
          </p:nvPr>
        </p:nvSpPr>
        <p:spPr/>
        <p:txBody>
          <a:bodyPr/>
          <a:lstStyle/>
          <a:p>
            <a:endParaRPr lang="en-US"/>
          </a:p>
        </p:txBody>
      </p:sp>
      <p:sp>
        <p:nvSpPr>
          <p:cNvPr id="4" name="Text Placeholder 3">
            <a:extLst>
              <a:ext uri="{FF2B5EF4-FFF2-40B4-BE49-F238E27FC236}">
                <a16:creationId xmlns:a16="http://schemas.microsoft.com/office/drawing/2014/main" id="{486C3A84-0325-0A45-810A-DF6D65844577}"/>
              </a:ext>
            </a:extLst>
          </p:cNvPr>
          <p:cNvSpPr>
            <a:spLocks noGrp="1"/>
          </p:cNvSpPr>
          <p:nvPr>
            <p:ph type="body" sz="quarter" idx="11"/>
          </p:nvPr>
        </p:nvSpPr>
        <p:spPr/>
        <p:txBody>
          <a:bodyPr/>
          <a:lstStyle/>
          <a:p>
            <a:endParaRPr lang="en-US"/>
          </a:p>
        </p:txBody>
      </p:sp>
      <p:sp>
        <p:nvSpPr>
          <p:cNvPr id="5" name="Text Placeholder 4">
            <a:extLst>
              <a:ext uri="{FF2B5EF4-FFF2-40B4-BE49-F238E27FC236}">
                <a16:creationId xmlns:a16="http://schemas.microsoft.com/office/drawing/2014/main" id="{F4A126AE-6328-7B41-A16F-1D027BC44D1D}"/>
              </a:ext>
            </a:extLst>
          </p:cNvPr>
          <p:cNvSpPr>
            <a:spLocks noGrp="1"/>
          </p:cNvSpPr>
          <p:nvPr>
            <p:ph type="body" sz="quarter" idx="13"/>
          </p:nvPr>
        </p:nvSpPr>
        <p:spPr/>
        <p:txBody>
          <a:bodyPr/>
          <a:lstStyle/>
          <a:p>
            <a:endParaRPr lang="en-US"/>
          </a:p>
        </p:txBody>
      </p:sp>
      <p:sp>
        <p:nvSpPr>
          <p:cNvPr id="6" name="Text Placeholder 5">
            <a:extLst>
              <a:ext uri="{FF2B5EF4-FFF2-40B4-BE49-F238E27FC236}">
                <a16:creationId xmlns:a16="http://schemas.microsoft.com/office/drawing/2014/main" id="{D9E6E454-A5E8-044B-AA6E-18FC5B3B5B08}"/>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564757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0D1E35A-FECC-8043-932C-B2D53F34C5B7}"/>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032F43-5740-D74B-83B3-51022210129B}"/>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580FF733-5B3C-CC49-BDDE-5C6123DD8A9D}"/>
              </a:ext>
            </a:extLst>
          </p:cNvPr>
          <p:cNvSpPr>
            <a:spLocks noGrp="1"/>
          </p:cNvSpPr>
          <p:nvPr>
            <p:ph type="body" sz="quarter" idx="15"/>
          </p:nvPr>
        </p:nvSpPr>
        <p:spPr/>
        <p:txBody>
          <a:bodyPr/>
          <a:lstStyle/>
          <a:p>
            <a:endParaRPr lang="en-US" dirty="0"/>
          </a:p>
        </p:txBody>
      </p:sp>
    </p:spTree>
    <p:extLst>
      <p:ext uri="{BB962C8B-B14F-4D97-AF65-F5344CB8AC3E}">
        <p14:creationId xmlns:p14="http://schemas.microsoft.com/office/powerpoint/2010/main" val="1720046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A26A8867-2E81-C447-A62B-1C7748548B41}"/>
              </a:ext>
            </a:extLst>
          </p:cNvPr>
          <p:cNvSpPr>
            <a:spLocks noGrp="1"/>
          </p:cNvSpPr>
          <p:nvPr>
            <p:ph type="body" sz="quarter" idx="13"/>
          </p:nvPr>
        </p:nvSpPr>
        <p:spPr/>
        <p:txBody>
          <a:bodyPr/>
          <a:lstStyle/>
          <a:p>
            <a:endParaRPr lang="en-US"/>
          </a:p>
        </p:txBody>
      </p:sp>
      <p:sp>
        <p:nvSpPr>
          <p:cNvPr id="12" name="Text Placeholder 11">
            <a:extLst>
              <a:ext uri="{FF2B5EF4-FFF2-40B4-BE49-F238E27FC236}">
                <a16:creationId xmlns:a16="http://schemas.microsoft.com/office/drawing/2014/main" id="{7D494723-974A-0841-A0EA-6F861138226A}"/>
              </a:ext>
            </a:extLst>
          </p:cNvPr>
          <p:cNvSpPr>
            <a:spLocks noGrp="1"/>
          </p:cNvSpPr>
          <p:nvPr>
            <p:ph type="body" sz="quarter" idx="16"/>
          </p:nvPr>
        </p:nvSpPr>
        <p:spPr/>
        <p:txBody>
          <a:bodyPr/>
          <a:lstStyle/>
          <a:p>
            <a:endParaRPr lang="en-US"/>
          </a:p>
        </p:txBody>
      </p:sp>
      <p:sp>
        <p:nvSpPr>
          <p:cNvPr id="13" name="Text Placeholder 12">
            <a:extLst>
              <a:ext uri="{FF2B5EF4-FFF2-40B4-BE49-F238E27FC236}">
                <a16:creationId xmlns:a16="http://schemas.microsoft.com/office/drawing/2014/main" id="{94B6AF5C-7F8E-E143-8E06-15D738932829}"/>
              </a:ext>
            </a:extLst>
          </p:cNvPr>
          <p:cNvSpPr>
            <a:spLocks noGrp="1"/>
          </p:cNvSpPr>
          <p:nvPr>
            <p:ph type="body" sz="quarter" idx="17"/>
          </p:nvPr>
        </p:nvSpPr>
        <p:spPr/>
        <p:txBody>
          <a:bodyPr/>
          <a:lstStyle/>
          <a:p>
            <a:endParaRPr lang="en-US"/>
          </a:p>
        </p:txBody>
      </p:sp>
      <p:sp>
        <p:nvSpPr>
          <p:cNvPr id="10" name="Content Placeholder 9">
            <a:extLst>
              <a:ext uri="{FF2B5EF4-FFF2-40B4-BE49-F238E27FC236}">
                <a16:creationId xmlns:a16="http://schemas.microsoft.com/office/drawing/2014/main" id="{B03B636B-C0E1-B344-8507-AE5BE9CF52F3}"/>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3115835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F72F40-F959-254E-B7D8-99B8475EECE0}"/>
              </a:ext>
            </a:extLst>
          </p:cNvPr>
          <p:cNvSpPr>
            <a:spLocks noGrp="1"/>
          </p:cNvSpPr>
          <p:nvPr>
            <p:ph type="body" sz="quarter" idx="13"/>
          </p:nvPr>
        </p:nvSpPr>
        <p:spPr/>
        <p:txBody>
          <a:bodyPr/>
          <a:lstStyle/>
          <a:p>
            <a:endParaRPr lang="en-US"/>
          </a:p>
        </p:txBody>
      </p:sp>
      <p:sp>
        <p:nvSpPr>
          <p:cNvPr id="3" name="Text Placeholder 2">
            <a:extLst>
              <a:ext uri="{FF2B5EF4-FFF2-40B4-BE49-F238E27FC236}">
                <a16:creationId xmlns:a16="http://schemas.microsoft.com/office/drawing/2014/main" id="{C6B69F9C-7AD3-D649-A8FE-9417146F1F1A}"/>
              </a:ext>
            </a:extLst>
          </p:cNvPr>
          <p:cNvSpPr>
            <a:spLocks noGrp="1"/>
          </p:cNvSpPr>
          <p:nvPr>
            <p:ph type="body" sz="quarter" idx="15"/>
          </p:nvPr>
        </p:nvSpPr>
        <p:spPr/>
        <p:txBody>
          <a:bodyPr/>
          <a:lstStyle/>
          <a:p>
            <a:endParaRPr lang="en-US"/>
          </a:p>
        </p:txBody>
      </p:sp>
      <p:sp>
        <p:nvSpPr>
          <p:cNvPr id="4" name="Content Placeholder 3">
            <a:extLst>
              <a:ext uri="{FF2B5EF4-FFF2-40B4-BE49-F238E27FC236}">
                <a16:creationId xmlns:a16="http://schemas.microsoft.com/office/drawing/2014/main" id="{F706D976-39FB-0742-BAFE-DDBCAABE3E35}"/>
              </a:ext>
            </a:extLst>
          </p:cNvPr>
          <p:cNvSpPr>
            <a:spLocks noGrp="1"/>
          </p:cNvSpPr>
          <p:nvPr>
            <p:ph sz="half" idx="1"/>
          </p:nvPr>
        </p:nvSpPr>
        <p:spPr/>
        <p:txBody>
          <a:bodyPr/>
          <a:lstStyle/>
          <a:p>
            <a:endParaRPr lang="en-US"/>
          </a:p>
        </p:txBody>
      </p:sp>
      <p:sp>
        <p:nvSpPr>
          <p:cNvPr id="5" name="Text Placeholder 4">
            <a:extLst>
              <a:ext uri="{FF2B5EF4-FFF2-40B4-BE49-F238E27FC236}">
                <a16:creationId xmlns:a16="http://schemas.microsoft.com/office/drawing/2014/main" id="{D25699DF-92E6-B940-9D48-0D282F6EE16E}"/>
              </a:ext>
            </a:extLst>
          </p:cNvPr>
          <p:cNvSpPr>
            <a:spLocks noGrp="1"/>
          </p:cNvSpPr>
          <p:nvPr>
            <p:ph type="body" sz="quarter" idx="16"/>
          </p:nvPr>
        </p:nvSpPr>
        <p:spPr/>
        <p:txBody>
          <a:bodyPr/>
          <a:lstStyle/>
          <a:p>
            <a:endParaRPr lang="en-US"/>
          </a:p>
        </p:txBody>
      </p:sp>
    </p:spTree>
    <p:extLst>
      <p:ext uri="{BB962C8B-B14F-4D97-AF65-F5344CB8AC3E}">
        <p14:creationId xmlns:p14="http://schemas.microsoft.com/office/powerpoint/2010/main" val="3724631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ACR_Branded_PPT_Template" id="{2C04DAAE-1FC0-A145-892B-8A02AF54E619}" vid="{17E71DAE-C2E2-B244-932D-37067396B1E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342</TotalTime>
  <Words>44</Words>
  <Application>Microsoft Macintosh PowerPoint</Application>
  <PresentationFormat>Widescreen</PresentationFormat>
  <Paragraphs>13</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Lato</vt:lpstr>
      <vt:lpstr>Merriweather Light</vt:lpstr>
      <vt:lpstr>Montserrat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Kaitlin Englund</dc:creator>
  <cp:lastModifiedBy>Kaitlin Englund</cp:lastModifiedBy>
  <cp:revision>52</cp:revision>
  <dcterms:created xsi:type="dcterms:W3CDTF">2020-04-17T18:13:20Z</dcterms:created>
  <dcterms:modified xsi:type="dcterms:W3CDTF">2021-10-05T18:03:19Z</dcterms:modified>
</cp:coreProperties>
</file>